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1315" r:id="rId10"/>
    <p:sldId id="1316" r:id="rId11"/>
    <p:sldId id="1317" r:id="rId12"/>
    <p:sldId id="1320" r:id="rId13"/>
    <p:sldId id="1319" r:id="rId14"/>
    <p:sldId id="1321" r:id="rId15"/>
    <p:sldId id="1322" r:id="rId16"/>
    <p:sldId id="1323" r:id="rId17"/>
    <p:sldId id="1324" r:id="rId18"/>
    <p:sldId id="1325" r:id="rId19"/>
    <p:sldId id="1326" r:id="rId20"/>
    <p:sldId id="1327" r:id="rId21"/>
    <p:sldId id="1328" r:id="rId22"/>
    <p:sldId id="1329" r:id="rId23"/>
    <p:sldId id="1330" r:id="rId24"/>
    <p:sldId id="1331" r:id="rId25"/>
    <p:sldId id="1332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19E7FE-AC5B-3CCC-D40E-CC5FC036BC6D}" name="Dumortier, Thomas" initials="DT" userId="S::dumorth2@novartis.net::341f99cc-e0cf-438e-ae64-5cd645639f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tz, Frank" userId="3ce1428b-a384-42c6-a714-ab1bf78e9a62" providerId="ADAL" clId="{044FE035-A607-4C20-BFC3-2C7274EAD83A}"/>
    <pc:docChg chg="custSel modSld">
      <pc:chgData name="Bretz, Frank" userId="3ce1428b-a384-42c6-a714-ab1bf78e9a62" providerId="ADAL" clId="{044FE035-A607-4C20-BFC3-2C7274EAD83A}" dt="2024-04-06T21:54:26.653" v="64"/>
      <pc:docMkLst>
        <pc:docMk/>
      </pc:docMkLst>
      <pc:sldChg chg="modAnim">
        <pc:chgData name="Bretz, Frank" userId="3ce1428b-a384-42c6-a714-ab1bf78e9a62" providerId="ADAL" clId="{044FE035-A607-4C20-BFC3-2C7274EAD83A}" dt="2024-04-06T21:40:14.475" v="0"/>
        <pc:sldMkLst>
          <pc:docMk/>
          <pc:sldMk cId="1605106095" sldId="259"/>
        </pc:sldMkLst>
      </pc:sldChg>
      <pc:sldChg chg="modAnim">
        <pc:chgData name="Bretz, Frank" userId="3ce1428b-a384-42c6-a714-ab1bf78e9a62" providerId="ADAL" clId="{044FE035-A607-4C20-BFC3-2C7274EAD83A}" dt="2024-04-06T21:40:21.819" v="1"/>
        <pc:sldMkLst>
          <pc:docMk/>
          <pc:sldMk cId="2372977550" sldId="260"/>
        </pc:sldMkLst>
      </pc:sldChg>
      <pc:sldChg chg="modAnim">
        <pc:chgData name="Bretz, Frank" userId="3ce1428b-a384-42c6-a714-ab1bf78e9a62" providerId="ADAL" clId="{044FE035-A607-4C20-BFC3-2C7274EAD83A}" dt="2024-04-06T21:40:44.981" v="4"/>
        <pc:sldMkLst>
          <pc:docMk/>
          <pc:sldMk cId="1686625266" sldId="261"/>
        </pc:sldMkLst>
      </pc:sldChg>
      <pc:sldChg chg="modAnim">
        <pc:chgData name="Bretz, Frank" userId="3ce1428b-a384-42c6-a714-ab1bf78e9a62" providerId="ADAL" clId="{044FE035-A607-4C20-BFC3-2C7274EAD83A}" dt="2024-04-06T21:41:46.740" v="9"/>
        <pc:sldMkLst>
          <pc:docMk/>
          <pc:sldMk cId="3188795028" sldId="262"/>
        </pc:sldMkLst>
      </pc:sldChg>
      <pc:sldChg chg="modAnim">
        <pc:chgData name="Bretz, Frank" userId="3ce1428b-a384-42c6-a714-ab1bf78e9a62" providerId="ADAL" clId="{044FE035-A607-4C20-BFC3-2C7274EAD83A}" dt="2024-04-06T21:42:19.947" v="15"/>
        <pc:sldMkLst>
          <pc:docMk/>
          <pc:sldMk cId="3814358635" sldId="1315"/>
        </pc:sldMkLst>
      </pc:sldChg>
      <pc:sldChg chg="modAnim">
        <pc:chgData name="Bretz, Frank" userId="3ce1428b-a384-42c6-a714-ab1bf78e9a62" providerId="ADAL" clId="{044FE035-A607-4C20-BFC3-2C7274EAD83A}" dt="2024-04-06T21:42:39.051" v="21"/>
        <pc:sldMkLst>
          <pc:docMk/>
          <pc:sldMk cId="1489646026" sldId="1316"/>
        </pc:sldMkLst>
      </pc:sldChg>
      <pc:sldChg chg="modAnim">
        <pc:chgData name="Bretz, Frank" userId="3ce1428b-a384-42c6-a714-ab1bf78e9a62" providerId="ADAL" clId="{044FE035-A607-4C20-BFC3-2C7274EAD83A}" dt="2024-04-06T21:43:15.740" v="29"/>
        <pc:sldMkLst>
          <pc:docMk/>
          <pc:sldMk cId="2917932515" sldId="1317"/>
        </pc:sldMkLst>
      </pc:sldChg>
      <pc:sldChg chg="modAnim">
        <pc:chgData name="Bretz, Frank" userId="3ce1428b-a384-42c6-a714-ab1bf78e9a62" providerId="ADAL" clId="{044FE035-A607-4C20-BFC3-2C7274EAD83A}" dt="2024-04-06T21:45:00.497" v="41"/>
        <pc:sldMkLst>
          <pc:docMk/>
          <pc:sldMk cId="229750087" sldId="1319"/>
        </pc:sldMkLst>
      </pc:sldChg>
      <pc:sldChg chg="modAnim">
        <pc:chgData name="Bretz, Frank" userId="3ce1428b-a384-42c6-a714-ab1bf78e9a62" providerId="ADAL" clId="{044FE035-A607-4C20-BFC3-2C7274EAD83A}" dt="2024-04-06T21:44:21.164" v="36"/>
        <pc:sldMkLst>
          <pc:docMk/>
          <pc:sldMk cId="3884172175" sldId="1320"/>
        </pc:sldMkLst>
      </pc:sldChg>
      <pc:sldChg chg="modAnim">
        <pc:chgData name="Bretz, Frank" userId="3ce1428b-a384-42c6-a714-ab1bf78e9a62" providerId="ADAL" clId="{044FE035-A607-4C20-BFC3-2C7274EAD83A}" dt="2024-04-06T21:54:26.653" v="64"/>
        <pc:sldMkLst>
          <pc:docMk/>
          <pc:sldMk cId="1188499823" sldId="1323"/>
        </pc:sldMkLst>
      </pc:sldChg>
      <pc:sldChg chg="modAnim">
        <pc:chgData name="Bretz, Frank" userId="3ce1428b-a384-42c6-a714-ab1bf78e9a62" providerId="ADAL" clId="{044FE035-A607-4C20-BFC3-2C7274EAD83A}" dt="2024-04-06T21:45:56.763" v="51"/>
        <pc:sldMkLst>
          <pc:docMk/>
          <pc:sldMk cId="1478311023" sldId="1324"/>
        </pc:sldMkLst>
      </pc:sldChg>
      <pc:sldChg chg="modAnim">
        <pc:chgData name="Bretz, Frank" userId="3ce1428b-a384-42c6-a714-ab1bf78e9a62" providerId="ADAL" clId="{044FE035-A607-4C20-BFC3-2C7274EAD83A}" dt="2024-04-06T21:46:09.545" v="52"/>
        <pc:sldMkLst>
          <pc:docMk/>
          <pc:sldMk cId="2651184210" sldId="1325"/>
        </pc:sldMkLst>
      </pc:sldChg>
      <pc:sldChg chg="modAnim">
        <pc:chgData name="Bretz, Frank" userId="3ce1428b-a384-42c6-a714-ab1bf78e9a62" providerId="ADAL" clId="{044FE035-A607-4C20-BFC3-2C7274EAD83A}" dt="2024-04-06T21:46:21.291" v="53"/>
        <pc:sldMkLst>
          <pc:docMk/>
          <pc:sldMk cId="3825717192" sldId="1326"/>
        </pc:sldMkLst>
      </pc:sldChg>
      <pc:sldChg chg="delSp mod modAnim">
        <pc:chgData name="Bretz, Frank" userId="3ce1428b-a384-42c6-a714-ab1bf78e9a62" providerId="ADAL" clId="{044FE035-A607-4C20-BFC3-2C7274EAD83A}" dt="2024-04-06T21:47:13.499" v="57" actId="478"/>
        <pc:sldMkLst>
          <pc:docMk/>
          <pc:sldMk cId="57129280" sldId="1327"/>
        </pc:sldMkLst>
        <pc:spChg chg="del">
          <ac:chgData name="Bretz, Frank" userId="3ce1428b-a384-42c6-a714-ab1bf78e9a62" providerId="ADAL" clId="{044FE035-A607-4C20-BFC3-2C7274EAD83A}" dt="2024-04-06T21:47:13.499" v="57" actId="478"/>
          <ac:spMkLst>
            <pc:docMk/>
            <pc:sldMk cId="57129280" sldId="1327"/>
            <ac:spMk id="8" creationId="{11D66C1F-15BB-E459-B131-4BF8838707DD}"/>
          </ac:spMkLst>
        </pc:spChg>
      </pc:sldChg>
      <pc:sldChg chg="modAnim">
        <pc:chgData name="Bretz, Frank" userId="3ce1428b-a384-42c6-a714-ab1bf78e9a62" providerId="ADAL" clId="{044FE035-A607-4C20-BFC3-2C7274EAD83A}" dt="2024-04-06T21:47:44.617" v="59"/>
        <pc:sldMkLst>
          <pc:docMk/>
          <pc:sldMk cId="4284986047" sldId="1328"/>
        </pc:sldMkLst>
      </pc:sldChg>
    </pc:docChg>
  </pc:docChgLst>
  <pc:docChgLst>
    <pc:chgData name="Bretz, Frank" userId="3ce1428b-a384-42c6-a714-ab1bf78e9a62" providerId="ADAL" clId="{40D76473-23E4-4D4D-9816-B5FCADF2FCDC}"/>
    <pc:docChg chg="undo custSel modSld">
      <pc:chgData name="Bretz, Frank" userId="3ce1428b-a384-42c6-a714-ab1bf78e9a62" providerId="ADAL" clId="{40D76473-23E4-4D4D-9816-B5FCADF2FCDC}" dt="2024-03-25T19:28:54.642" v="136" actId="6549"/>
      <pc:docMkLst>
        <pc:docMk/>
      </pc:docMkLst>
      <pc:sldChg chg="modSp mod">
        <pc:chgData name="Bretz, Frank" userId="3ce1428b-a384-42c6-a714-ab1bf78e9a62" providerId="ADAL" clId="{40D76473-23E4-4D4D-9816-B5FCADF2FCDC}" dt="2024-03-25T19:12:23.769" v="24" actId="20577"/>
        <pc:sldMkLst>
          <pc:docMk/>
          <pc:sldMk cId="2917932515" sldId="1317"/>
        </pc:sldMkLst>
        <pc:spChg chg="mod">
          <ac:chgData name="Bretz, Frank" userId="3ce1428b-a384-42c6-a714-ab1bf78e9a62" providerId="ADAL" clId="{40D76473-23E4-4D4D-9816-B5FCADF2FCDC}" dt="2024-03-25T19:12:23.769" v="24" actId="20577"/>
          <ac:spMkLst>
            <pc:docMk/>
            <pc:sldMk cId="2917932515" sldId="1317"/>
            <ac:spMk id="3" creationId="{B2365DE1-22DB-47A5-A9EB-B233EE86E556}"/>
          </ac:spMkLst>
        </pc:spChg>
      </pc:sldChg>
      <pc:sldChg chg="modSp mod">
        <pc:chgData name="Bretz, Frank" userId="3ce1428b-a384-42c6-a714-ab1bf78e9a62" providerId="ADAL" clId="{40D76473-23E4-4D4D-9816-B5FCADF2FCDC}" dt="2024-03-25T19:13:31.088" v="25" actId="20577"/>
        <pc:sldMkLst>
          <pc:docMk/>
          <pc:sldMk cId="3884172175" sldId="1320"/>
        </pc:sldMkLst>
        <pc:spChg chg="mod">
          <ac:chgData name="Bretz, Frank" userId="3ce1428b-a384-42c6-a714-ab1bf78e9a62" providerId="ADAL" clId="{40D76473-23E4-4D4D-9816-B5FCADF2FCDC}" dt="2024-03-25T19:13:31.088" v="25" actId="20577"/>
          <ac:spMkLst>
            <pc:docMk/>
            <pc:sldMk cId="3884172175" sldId="1320"/>
            <ac:spMk id="3" creationId="{48FD1288-5C1B-23AA-24D7-1C4DEDBE4E2F}"/>
          </ac:spMkLst>
        </pc:spChg>
      </pc:sldChg>
      <pc:sldChg chg="modSp mod">
        <pc:chgData name="Bretz, Frank" userId="3ce1428b-a384-42c6-a714-ab1bf78e9a62" providerId="ADAL" clId="{40D76473-23E4-4D4D-9816-B5FCADF2FCDC}" dt="2024-03-25T19:15:04.263" v="44" actId="6549"/>
        <pc:sldMkLst>
          <pc:docMk/>
          <pc:sldMk cId="2651184210" sldId="1325"/>
        </pc:sldMkLst>
        <pc:spChg chg="mod">
          <ac:chgData name="Bretz, Frank" userId="3ce1428b-a384-42c6-a714-ab1bf78e9a62" providerId="ADAL" clId="{40D76473-23E4-4D4D-9816-B5FCADF2FCDC}" dt="2024-03-25T19:15:04.263" v="44" actId="6549"/>
          <ac:spMkLst>
            <pc:docMk/>
            <pc:sldMk cId="2651184210" sldId="1325"/>
            <ac:spMk id="3" creationId="{2531379A-764A-4DBF-6402-8C94C59123BB}"/>
          </ac:spMkLst>
        </pc:spChg>
      </pc:sldChg>
      <pc:sldChg chg="modSp mod">
        <pc:chgData name="Bretz, Frank" userId="3ce1428b-a384-42c6-a714-ab1bf78e9a62" providerId="ADAL" clId="{40D76473-23E4-4D4D-9816-B5FCADF2FCDC}" dt="2024-03-25T19:19:05.895" v="64" actId="20577"/>
        <pc:sldMkLst>
          <pc:docMk/>
          <pc:sldMk cId="57129280" sldId="1327"/>
        </pc:sldMkLst>
        <pc:spChg chg="mod">
          <ac:chgData name="Bretz, Frank" userId="3ce1428b-a384-42c6-a714-ab1bf78e9a62" providerId="ADAL" clId="{40D76473-23E4-4D4D-9816-B5FCADF2FCDC}" dt="2024-03-25T19:19:05.895" v="64" actId="20577"/>
          <ac:spMkLst>
            <pc:docMk/>
            <pc:sldMk cId="57129280" sldId="1327"/>
            <ac:spMk id="3" creationId="{686AD6FA-E6F1-2E94-C1E3-3CC960C3B6A7}"/>
          </ac:spMkLst>
        </pc:spChg>
      </pc:sldChg>
      <pc:sldChg chg="modSp mod">
        <pc:chgData name="Bretz, Frank" userId="3ce1428b-a384-42c6-a714-ab1bf78e9a62" providerId="ADAL" clId="{40D76473-23E4-4D4D-9816-B5FCADF2FCDC}" dt="2024-03-25T19:28:54.642" v="136" actId="6549"/>
        <pc:sldMkLst>
          <pc:docMk/>
          <pc:sldMk cId="184348370" sldId="1332"/>
        </pc:sldMkLst>
        <pc:spChg chg="mod">
          <ac:chgData name="Bretz, Frank" userId="3ce1428b-a384-42c6-a714-ab1bf78e9a62" providerId="ADAL" clId="{40D76473-23E4-4D4D-9816-B5FCADF2FCDC}" dt="2024-03-25T19:28:54.642" v="136" actId="6549"/>
          <ac:spMkLst>
            <pc:docMk/>
            <pc:sldMk cId="184348370" sldId="1332"/>
            <ac:spMk id="3" creationId="{7AC82CFF-5099-63A1-50F4-46D2DEA4D705}"/>
          </ac:spMkLst>
        </pc:spChg>
      </pc:sldChg>
    </pc:docChg>
  </pc:docChgLst>
  <pc:docChgLst>
    <pc:chgData name="Bretz, Frank" userId="3ce1428b-a384-42c6-a714-ab1bf78e9a62" providerId="ADAL" clId="{379DA72A-BE05-42A3-9C21-FBCA30E8998E}"/>
    <pc:docChg chg="undo redo custSel addSld delSld modSld sldOrd">
      <pc:chgData name="Bretz, Frank" userId="3ce1428b-a384-42c6-a714-ab1bf78e9a62" providerId="ADAL" clId="{379DA72A-BE05-42A3-9C21-FBCA30E8998E}" dt="2024-03-21T17:13:01.457" v="2027" actId="20577"/>
      <pc:docMkLst>
        <pc:docMk/>
      </pc:docMkLst>
      <pc:sldChg chg="modSp new mod">
        <pc:chgData name="Bretz, Frank" userId="3ce1428b-a384-42c6-a714-ab1bf78e9a62" providerId="ADAL" clId="{379DA72A-BE05-42A3-9C21-FBCA30E8998E}" dt="2024-03-21T16:54:51.969" v="1995" actId="20577"/>
        <pc:sldMkLst>
          <pc:docMk/>
          <pc:sldMk cId="4055303091" sldId="256"/>
        </pc:sldMkLst>
        <pc:spChg chg="mod">
          <ac:chgData name="Bretz, Frank" userId="3ce1428b-a384-42c6-a714-ab1bf78e9a62" providerId="ADAL" clId="{379DA72A-BE05-42A3-9C21-FBCA30E8998E}" dt="2024-03-21T16:54:51.969" v="1995" actId="20577"/>
          <ac:spMkLst>
            <pc:docMk/>
            <pc:sldMk cId="4055303091" sldId="256"/>
            <ac:spMk id="2" creationId="{46062A65-A41A-0E20-65B1-D338B8ECDB83}"/>
          </ac:spMkLst>
        </pc:spChg>
        <pc:spChg chg="mod">
          <ac:chgData name="Bretz, Frank" userId="3ce1428b-a384-42c6-a714-ab1bf78e9a62" providerId="ADAL" clId="{379DA72A-BE05-42A3-9C21-FBCA30E8998E}" dt="2024-03-20T21:27:25.048" v="21" actId="27636"/>
          <ac:spMkLst>
            <pc:docMk/>
            <pc:sldMk cId="4055303091" sldId="256"/>
            <ac:spMk id="3" creationId="{CD2499A7-3D0E-93FA-DBA4-265F020C2DA0}"/>
          </ac:spMkLst>
        </pc:spChg>
      </pc:sldChg>
      <pc:sldChg chg="modSp new mod">
        <pc:chgData name="Bretz, Frank" userId="3ce1428b-a384-42c6-a714-ab1bf78e9a62" providerId="ADAL" clId="{379DA72A-BE05-42A3-9C21-FBCA30E8998E}" dt="2024-03-21T11:08:08.381" v="1278" actId="20577"/>
        <pc:sldMkLst>
          <pc:docMk/>
          <pc:sldMk cId="2298173257" sldId="257"/>
        </pc:sldMkLst>
        <pc:spChg chg="mod">
          <ac:chgData name="Bretz, Frank" userId="3ce1428b-a384-42c6-a714-ab1bf78e9a62" providerId="ADAL" clId="{379DA72A-BE05-42A3-9C21-FBCA30E8998E}" dt="2024-03-20T21:27:37.057" v="29" actId="20577"/>
          <ac:spMkLst>
            <pc:docMk/>
            <pc:sldMk cId="2298173257" sldId="257"/>
            <ac:spMk id="2" creationId="{E4C3ADB2-F856-6F7F-7D73-E245F7408D04}"/>
          </ac:spMkLst>
        </pc:spChg>
        <pc:spChg chg="mod">
          <ac:chgData name="Bretz, Frank" userId="3ce1428b-a384-42c6-a714-ab1bf78e9a62" providerId="ADAL" clId="{379DA72A-BE05-42A3-9C21-FBCA30E8998E}" dt="2024-03-21T11:08:08.381" v="1278" actId="20577"/>
          <ac:spMkLst>
            <pc:docMk/>
            <pc:sldMk cId="2298173257" sldId="257"/>
            <ac:spMk id="3" creationId="{2EB8F29F-38C8-3B81-CDF4-BCAC0D75B1C8}"/>
          </ac:spMkLst>
        </pc:spChg>
      </pc:sldChg>
      <pc:sldChg chg="modSp add mod">
        <pc:chgData name="Bretz, Frank" userId="3ce1428b-a384-42c6-a714-ab1bf78e9a62" providerId="ADAL" clId="{379DA72A-BE05-42A3-9C21-FBCA30E8998E}" dt="2024-03-21T11:08:14.599" v="1280" actId="20577"/>
        <pc:sldMkLst>
          <pc:docMk/>
          <pc:sldMk cId="3756672628" sldId="258"/>
        </pc:sldMkLst>
        <pc:spChg chg="mod">
          <ac:chgData name="Bretz, Frank" userId="3ce1428b-a384-42c6-a714-ab1bf78e9a62" providerId="ADAL" clId="{379DA72A-BE05-42A3-9C21-FBCA30E8998E}" dt="2024-03-21T11:08:14.599" v="1280" actId="20577"/>
          <ac:spMkLst>
            <pc:docMk/>
            <pc:sldMk cId="3756672628" sldId="258"/>
            <ac:spMk id="3" creationId="{3B09F978-61EC-8A34-D41F-083017B5495F}"/>
          </ac:spMkLst>
        </pc:spChg>
      </pc:sldChg>
      <pc:sldChg chg="modSp add mod">
        <pc:chgData name="Bretz, Frank" userId="3ce1428b-a384-42c6-a714-ab1bf78e9a62" providerId="ADAL" clId="{379DA72A-BE05-42A3-9C21-FBCA30E8998E}" dt="2024-03-20T21:28:42.383" v="38" actId="27636"/>
        <pc:sldMkLst>
          <pc:docMk/>
          <pc:sldMk cId="1605106095" sldId="259"/>
        </pc:sldMkLst>
        <pc:spChg chg="mod">
          <ac:chgData name="Bretz, Frank" userId="3ce1428b-a384-42c6-a714-ab1bf78e9a62" providerId="ADAL" clId="{379DA72A-BE05-42A3-9C21-FBCA30E8998E}" dt="2024-03-20T21:28:28.723" v="34"/>
          <ac:spMkLst>
            <pc:docMk/>
            <pc:sldMk cId="1605106095" sldId="259"/>
            <ac:spMk id="2" creationId="{DEC98A92-DDE9-D6BC-263E-499E5B98F3EB}"/>
          </ac:spMkLst>
        </pc:spChg>
        <pc:spChg chg="mod">
          <ac:chgData name="Bretz, Frank" userId="3ce1428b-a384-42c6-a714-ab1bf78e9a62" providerId="ADAL" clId="{379DA72A-BE05-42A3-9C21-FBCA30E8998E}" dt="2024-03-20T21:28:42.383" v="38" actId="27636"/>
          <ac:spMkLst>
            <pc:docMk/>
            <pc:sldMk cId="1605106095" sldId="259"/>
            <ac:spMk id="3" creationId="{F7A0B96B-327F-F86C-4694-B9FEDF040C62}"/>
          </ac:spMkLst>
        </pc:spChg>
      </pc:sldChg>
      <pc:sldChg chg="add del">
        <pc:chgData name="Bretz, Frank" userId="3ce1428b-a384-42c6-a714-ab1bf78e9a62" providerId="ADAL" clId="{379DA72A-BE05-42A3-9C21-FBCA30E8998E}" dt="2024-03-20T21:29:08.752" v="40" actId="2890"/>
        <pc:sldMkLst>
          <pc:docMk/>
          <pc:sldMk cId="155793931" sldId="260"/>
        </pc:sldMkLst>
      </pc:sldChg>
      <pc:sldChg chg="modSp new mod">
        <pc:chgData name="Bretz, Frank" userId="3ce1428b-a384-42c6-a714-ab1bf78e9a62" providerId="ADAL" clId="{379DA72A-BE05-42A3-9C21-FBCA30E8998E}" dt="2024-03-20T22:18:34.589" v="791" actId="20577"/>
        <pc:sldMkLst>
          <pc:docMk/>
          <pc:sldMk cId="2372977550" sldId="260"/>
        </pc:sldMkLst>
        <pc:spChg chg="mod">
          <ac:chgData name="Bretz, Frank" userId="3ce1428b-a384-42c6-a714-ab1bf78e9a62" providerId="ADAL" clId="{379DA72A-BE05-42A3-9C21-FBCA30E8998E}" dt="2024-03-20T21:29:45.635" v="64" actId="20577"/>
          <ac:spMkLst>
            <pc:docMk/>
            <pc:sldMk cId="2372977550" sldId="260"/>
            <ac:spMk id="2" creationId="{FE23C5EE-D40D-6FBB-AD93-BB10EF50C04E}"/>
          </ac:spMkLst>
        </pc:spChg>
        <pc:spChg chg="mod">
          <ac:chgData name="Bretz, Frank" userId="3ce1428b-a384-42c6-a714-ab1bf78e9a62" providerId="ADAL" clId="{379DA72A-BE05-42A3-9C21-FBCA30E8998E}" dt="2024-03-20T22:18:34.589" v="791" actId="20577"/>
          <ac:spMkLst>
            <pc:docMk/>
            <pc:sldMk cId="2372977550" sldId="260"/>
            <ac:spMk id="3" creationId="{412374FA-1993-1A27-8445-B9F8EB5E4EF3}"/>
          </ac:spMkLst>
        </pc:spChg>
      </pc:sldChg>
      <pc:sldChg chg="modSp new mod">
        <pc:chgData name="Bretz, Frank" userId="3ce1428b-a384-42c6-a714-ab1bf78e9a62" providerId="ADAL" clId="{379DA72A-BE05-42A3-9C21-FBCA30E8998E}" dt="2024-03-20T21:35:48.886" v="257" actId="6549"/>
        <pc:sldMkLst>
          <pc:docMk/>
          <pc:sldMk cId="1686625266" sldId="261"/>
        </pc:sldMkLst>
        <pc:spChg chg="mod">
          <ac:chgData name="Bretz, Frank" userId="3ce1428b-a384-42c6-a714-ab1bf78e9a62" providerId="ADAL" clId="{379DA72A-BE05-42A3-9C21-FBCA30E8998E}" dt="2024-03-20T21:31:30.956" v="82"/>
          <ac:spMkLst>
            <pc:docMk/>
            <pc:sldMk cId="1686625266" sldId="261"/>
            <ac:spMk id="2" creationId="{24A4C27A-2E19-AA5E-92B3-BCBE7BE52CDC}"/>
          </ac:spMkLst>
        </pc:spChg>
        <pc:spChg chg="mod">
          <ac:chgData name="Bretz, Frank" userId="3ce1428b-a384-42c6-a714-ab1bf78e9a62" providerId="ADAL" clId="{379DA72A-BE05-42A3-9C21-FBCA30E8998E}" dt="2024-03-20T21:35:48.886" v="257" actId="6549"/>
          <ac:spMkLst>
            <pc:docMk/>
            <pc:sldMk cId="1686625266" sldId="261"/>
            <ac:spMk id="3" creationId="{0DF6CD3A-1DE0-DB90-7C32-97384E0B8AAB}"/>
          </ac:spMkLst>
        </pc:spChg>
      </pc:sldChg>
      <pc:sldChg chg="addSp modSp new mod">
        <pc:chgData name="Bretz, Frank" userId="3ce1428b-a384-42c6-a714-ab1bf78e9a62" providerId="ADAL" clId="{379DA72A-BE05-42A3-9C21-FBCA30E8998E}" dt="2024-03-21T17:00:11.094" v="1996" actId="207"/>
        <pc:sldMkLst>
          <pc:docMk/>
          <pc:sldMk cId="3188795028" sldId="262"/>
        </pc:sldMkLst>
        <pc:spChg chg="mod">
          <ac:chgData name="Bretz, Frank" userId="3ce1428b-a384-42c6-a714-ab1bf78e9a62" providerId="ADAL" clId="{379DA72A-BE05-42A3-9C21-FBCA30E8998E}" dt="2024-03-20T21:46:21.381" v="449" actId="20577"/>
          <ac:spMkLst>
            <pc:docMk/>
            <pc:sldMk cId="3188795028" sldId="262"/>
            <ac:spMk id="2" creationId="{E9999CF8-57AB-C756-7206-F016FFA0D604}"/>
          </ac:spMkLst>
        </pc:spChg>
        <pc:spChg chg="mod">
          <ac:chgData name="Bretz, Frank" userId="3ce1428b-a384-42c6-a714-ab1bf78e9a62" providerId="ADAL" clId="{379DA72A-BE05-42A3-9C21-FBCA30E8998E}" dt="2024-03-20T21:38:50.965" v="290" actId="20577"/>
          <ac:spMkLst>
            <pc:docMk/>
            <pc:sldMk cId="3188795028" sldId="262"/>
            <ac:spMk id="3" creationId="{99ABBA77-AC09-79C2-445C-FA75DCF8410F}"/>
          </ac:spMkLst>
        </pc:spChg>
        <pc:spChg chg="mod">
          <ac:chgData name="Bretz, Frank" userId="3ce1428b-a384-42c6-a714-ab1bf78e9a62" providerId="ADAL" clId="{379DA72A-BE05-42A3-9C21-FBCA30E8998E}" dt="2024-03-21T17:00:11.094" v="1996" actId="207"/>
          <ac:spMkLst>
            <pc:docMk/>
            <pc:sldMk cId="3188795028" sldId="262"/>
            <ac:spMk id="4" creationId="{3029CC4E-A0B4-A385-3F94-D0A14E6D274D}"/>
          </ac:spMkLst>
        </pc:spChg>
        <pc:spChg chg="mod">
          <ac:chgData name="Bretz, Frank" userId="3ce1428b-a384-42c6-a714-ab1bf78e9a62" providerId="ADAL" clId="{379DA72A-BE05-42A3-9C21-FBCA30E8998E}" dt="2024-03-20T21:42:13.248" v="364" actId="1076"/>
          <ac:spMkLst>
            <pc:docMk/>
            <pc:sldMk cId="3188795028" sldId="262"/>
            <ac:spMk id="8" creationId="{FE8B539C-2436-2822-D012-A0BC72B29EEF}"/>
          </ac:spMkLst>
        </pc:spChg>
        <pc:spChg chg="mod">
          <ac:chgData name="Bretz, Frank" userId="3ce1428b-a384-42c6-a714-ab1bf78e9a62" providerId="ADAL" clId="{379DA72A-BE05-42A3-9C21-FBCA30E8998E}" dt="2024-03-20T21:42:23.281" v="366" actId="1076"/>
          <ac:spMkLst>
            <pc:docMk/>
            <pc:sldMk cId="3188795028" sldId="262"/>
            <ac:spMk id="9" creationId="{27A9C8C2-94DE-27E3-51B3-BCD8D1F90869}"/>
          </ac:spMkLst>
        </pc:spChg>
        <pc:spChg chg="mod">
          <ac:chgData name="Bretz, Frank" userId="3ce1428b-a384-42c6-a714-ab1bf78e9a62" providerId="ADAL" clId="{379DA72A-BE05-42A3-9C21-FBCA30E8998E}" dt="2024-03-20T21:41:44.265" v="359" actId="207"/>
          <ac:spMkLst>
            <pc:docMk/>
            <pc:sldMk cId="3188795028" sldId="262"/>
            <ac:spMk id="12" creationId="{A581EE13-EC29-6680-E08F-8DD42DEFA3D5}"/>
          </ac:spMkLst>
        </pc:spChg>
        <pc:spChg chg="mod">
          <ac:chgData name="Bretz, Frank" userId="3ce1428b-a384-42c6-a714-ab1bf78e9a62" providerId="ADAL" clId="{379DA72A-BE05-42A3-9C21-FBCA30E8998E}" dt="2024-03-20T21:40:01.223" v="295"/>
          <ac:spMkLst>
            <pc:docMk/>
            <pc:sldMk cId="3188795028" sldId="262"/>
            <ac:spMk id="14" creationId="{AB3C5790-105E-5EA1-71DC-F0A81E02685C}"/>
          </ac:spMkLst>
        </pc:spChg>
        <pc:spChg chg="add mod">
          <ac:chgData name="Bretz, Frank" userId="3ce1428b-a384-42c6-a714-ab1bf78e9a62" providerId="ADAL" clId="{379DA72A-BE05-42A3-9C21-FBCA30E8998E}" dt="2024-03-20T21:44:46.421" v="390" actId="164"/>
          <ac:spMkLst>
            <pc:docMk/>
            <pc:sldMk cId="3188795028" sldId="262"/>
            <ac:spMk id="16" creationId="{AA0CC2D2-E2AB-DBF9-8734-F1D252F59559}"/>
          </ac:spMkLst>
        </pc:spChg>
        <pc:spChg chg="add mod ord">
          <ac:chgData name="Bretz, Frank" userId="3ce1428b-a384-42c6-a714-ab1bf78e9a62" providerId="ADAL" clId="{379DA72A-BE05-42A3-9C21-FBCA30E8998E}" dt="2024-03-20T21:44:46.421" v="390" actId="164"/>
          <ac:spMkLst>
            <pc:docMk/>
            <pc:sldMk cId="3188795028" sldId="262"/>
            <ac:spMk id="17" creationId="{6B133372-D108-533F-D966-E4C655E7A2F6}"/>
          </ac:spMkLst>
        </pc:spChg>
        <pc:grpChg chg="add mod">
          <ac:chgData name="Bretz, Frank" userId="3ce1428b-a384-42c6-a714-ab1bf78e9a62" providerId="ADAL" clId="{379DA72A-BE05-42A3-9C21-FBCA30E8998E}" dt="2024-03-20T21:44:46.421" v="390" actId="164"/>
          <ac:grpSpMkLst>
            <pc:docMk/>
            <pc:sldMk cId="3188795028" sldId="262"/>
            <ac:grpSpMk id="6" creationId="{90ABF600-A0BD-EE8F-4ED1-F54D05B94BF9}"/>
          </ac:grpSpMkLst>
        </pc:grpChg>
        <pc:grpChg chg="add mod">
          <ac:chgData name="Bretz, Frank" userId="3ce1428b-a384-42c6-a714-ab1bf78e9a62" providerId="ADAL" clId="{379DA72A-BE05-42A3-9C21-FBCA30E8998E}" dt="2024-03-20T21:45:53.996" v="444" actId="1035"/>
          <ac:grpSpMkLst>
            <pc:docMk/>
            <pc:sldMk cId="3188795028" sldId="262"/>
            <ac:grpSpMk id="18" creationId="{4D3FED52-C128-D4D3-9422-046CA93064C4}"/>
          </ac:grpSpMkLst>
        </pc:grpChg>
        <pc:picChg chg="add mod">
          <ac:chgData name="Bretz, Frank" userId="3ce1428b-a384-42c6-a714-ab1bf78e9a62" providerId="ADAL" clId="{379DA72A-BE05-42A3-9C21-FBCA30E8998E}" dt="2024-03-20T21:37:47.893" v="281" actId="1076"/>
          <ac:picMkLst>
            <pc:docMk/>
            <pc:sldMk cId="3188795028" sldId="262"/>
            <ac:picMk id="5" creationId="{FB888581-056D-159F-9FC8-2D5967B1309B}"/>
          </ac:picMkLst>
        </pc:picChg>
        <pc:picChg chg="mod">
          <ac:chgData name="Bretz, Frank" userId="3ce1428b-a384-42c6-a714-ab1bf78e9a62" providerId="ADAL" clId="{379DA72A-BE05-42A3-9C21-FBCA30E8998E}" dt="2024-03-20T21:41:52.307" v="361" actId="1076"/>
          <ac:picMkLst>
            <pc:docMk/>
            <pc:sldMk cId="3188795028" sldId="262"/>
            <ac:picMk id="7" creationId="{23655396-964D-E6C7-1508-1058CC917BA6}"/>
          </ac:picMkLst>
        </pc:picChg>
        <pc:cxnChg chg="mod">
          <ac:chgData name="Bretz, Frank" userId="3ce1428b-a384-42c6-a714-ab1bf78e9a62" providerId="ADAL" clId="{379DA72A-BE05-42A3-9C21-FBCA30E8998E}" dt="2024-03-20T21:40:01.223" v="295"/>
          <ac:cxnSpMkLst>
            <pc:docMk/>
            <pc:sldMk cId="3188795028" sldId="262"/>
            <ac:cxnSpMk id="10" creationId="{A172E13E-DB76-D7F6-09AD-662D6169FD38}"/>
          </ac:cxnSpMkLst>
        </pc:cxnChg>
        <pc:cxnChg chg="mod">
          <ac:chgData name="Bretz, Frank" userId="3ce1428b-a384-42c6-a714-ab1bf78e9a62" providerId="ADAL" clId="{379DA72A-BE05-42A3-9C21-FBCA30E8998E}" dt="2024-03-20T21:40:01.223" v="295"/>
          <ac:cxnSpMkLst>
            <pc:docMk/>
            <pc:sldMk cId="3188795028" sldId="262"/>
            <ac:cxnSpMk id="11" creationId="{02E0395A-EB9F-7080-7E5F-33000CDC6E92}"/>
          </ac:cxnSpMkLst>
        </pc:cxnChg>
        <pc:cxnChg chg="mod">
          <ac:chgData name="Bretz, Frank" userId="3ce1428b-a384-42c6-a714-ab1bf78e9a62" providerId="ADAL" clId="{379DA72A-BE05-42A3-9C21-FBCA30E8998E}" dt="2024-03-20T21:41:37.643" v="358" actId="692"/>
          <ac:cxnSpMkLst>
            <pc:docMk/>
            <pc:sldMk cId="3188795028" sldId="262"/>
            <ac:cxnSpMk id="13" creationId="{EAD5C408-C07A-43EA-50CB-BE1D8AE8E945}"/>
          </ac:cxnSpMkLst>
        </pc:cxnChg>
      </pc:sldChg>
      <pc:sldChg chg="modSp add mod">
        <pc:chgData name="Bretz, Frank" userId="3ce1428b-a384-42c6-a714-ab1bf78e9a62" providerId="ADAL" clId="{379DA72A-BE05-42A3-9C21-FBCA30E8998E}" dt="2024-03-21T11:08:47.367" v="1282" actId="20577"/>
        <pc:sldMkLst>
          <pc:docMk/>
          <pc:sldMk cId="3206073570" sldId="263"/>
        </pc:sldMkLst>
        <pc:spChg chg="mod">
          <ac:chgData name="Bretz, Frank" userId="3ce1428b-a384-42c6-a714-ab1bf78e9a62" providerId="ADAL" clId="{379DA72A-BE05-42A3-9C21-FBCA30E8998E}" dt="2024-03-21T11:08:47.367" v="1282" actId="20577"/>
          <ac:spMkLst>
            <pc:docMk/>
            <pc:sldMk cId="3206073570" sldId="263"/>
            <ac:spMk id="3" creationId="{B3076B27-1206-6370-9B09-5D5C119953E5}"/>
          </ac:spMkLst>
        </pc:spChg>
      </pc:sldChg>
      <pc:sldChg chg="modSp new del mod">
        <pc:chgData name="Bretz, Frank" userId="3ce1428b-a384-42c6-a714-ab1bf78e9a62" providerId="ADAL" clId="{379DA72A-BE05-42A3-9C21-FBCA30E8998E}" dt="2024-03-20T21:49:35.215" v="461" actId="47"/>
        <pc:sldMkLst>
          <pc:docMk/>
          <pc:sldMk cId="1455903703" sldId="264"/>
        </pc:sldMkLst>
        <pc:spChg chg="mod">
          <ac:chgData name="Bretz, Frank" userId="3ce1428b-a384-42c6-a714-ab1bf78e9a62" providerId="ADAL" clId="{379DA72A-BE05-42A3-9C21-FBCA30E8998E}" dt="2024-03-20T21:48:55.262" v="458"/>
          <ac:spMkLst>
            <pc:docMk/>
            <pc:sldMk cId="1455903703" sldId="264"/>
            <ac:spMk id="2" creationId="{A31BBEE0-58C1-A02E-F85F-6D1363DBC84A}"/>
          </ac:spMkLst>
        </pc:spChg>
      </pc:sldChg>
      <pc:sldChg chg="new del">
        <pc:chgData name="Bretz, Frank" userId="3ce1428b-a384-42c6-a714-ab1bf78e9a62" providerId="ADAL" clId="{379DA72A-BE05-42A3-9C21-FBCA30E8998E}" dt="2024-03-20T21:47:58.931" v="456" actId="47"/>
        <pc:sldMkLst>
          <pc:docMk/>
          <pc:sldMk cId="4253158258" sldId="264"/>
        </pc:sldMkLst>
      </pc:sldChg>
      <pc:sldChg chg="modSp add mod delCm">
        <pc:chgData name="Bretz, Frank" userId="3ce1428b-a384-42c6-a714-ab1bf78e9a62" providerId="ADAL" clId="{379DA72A-BE05-42A3-9C21-FBCA30E8998E}" dt="2024-03-20T21:56:04.101" v="598" actId="6549"/>
        <pc:sldMkLst>
          <pc:docMk/>
          <pc:sldMk cId="3814358635" sldId="1315"/>
        </pc:sldMkLst>
        <pc:spChg chg="mod">
          <ac:chgData name="Bretz, Frank" userId="3ce1428b-a384-42c6-a714-ab1bf78e9a62" providerId="ADAL" clId="{379DA72A-BE05-42A3-9C21-FBCA30E8998E}" dt="2024-03-20T21:56:04.101" v="598" actId="6549"/>
          <ac:spMkLst>
            <pc:docMk/>
            <pc:sldMk cId="3814358635" sldId="1315"/>
            <ac:spMk id="3" creationId="{B2365DE1-22DB-47A5-A9EB-B233EE86E55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retz, Frank" userId="3ce1428b-a384-42c6-a714-ab1bf78e9a62" providerId="ADAL" clId="{379DA72A-BE05-42A3-9C21-FBCA30E8998E}" dt="2024-03-20T21:49:26.133" v="460"/>
              <pc2:cmMkLst xmlns:pc2="http://schemas.microsoft.com/office/powerpoint/2019/9/main/command">
                <pc:docMk/>
                <pc:sldMk cId="3814358635" sldId="1315"/>
                <pc2:cmMk id="{0380DAA3-C3E5-49BE-A03E-82F4F9746A08}"/>
              </pc2:cmMkLst>
            </pc226:cmChg>
          </p:ext>
        </pc:extLst>
      </pc:sldChg>
      <pc:sldChg chg="modSp add mod delCm">
        <pc:chgData name="Bretz, Frank" userId="3ce1428b-a384-42c6-a714-ab1bf78e9a62" providerId="ADAL" clId="{379DA72A-BE05-42A3-9C21-FBCA30E8998E}" dt="2024-03-20T21:54:57.777" v="569" actId="20577"/>
        <pc:sldMkLst>
          <pc:docMk/>
          <pc:sldMk cId="1489646026" sldId="1316"/>
        </pc:sldMkLst>
        <pc:spChg chg="mod">
          <ac:chgData name="Bretz, Frank" userId="3ce1428b-a384-42c6-a714-ab1bf78e9a62" providerId="ADAL" clId="{379DA72A-BE05-42A3-9C21-FBCA30E8998E}" dt="2024-03-20T21:54:57.777" v="569" actId="20577"/>
          <ac:spMkLst>
            <pc:docMk/>
            <pc:sldMk cId="1489646026" sldId="1316"/>
            <ac:spMk id="3" creationId="{B2365DE1-22DB-47A5-A9EB-B233EE86E55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retz, Frank" userId="3ce1428b-a384-42c6-a714-ab1bf78e9a62" providerId="ADAL" clId="{379DA72A-BE05-42A3-9C21-FBCA30E8998E}" dt="2024-03-20T21:51:08.298" v="469"/>
              <pc2:cmMkLst xmlns:pc2="http://schemas.microsoft.com/office/powerpoint/2019/9/main/command">
                <pc:docMk/>
                <pc:sldMk cId="1489646026" sldId="1316"/>
                <pc2:cmMk id="{E9F70F52-6302-4217-9222-8C9040FDB0DE}"/>
              </pc2:cmMkLst>
            </pc226:cmChg>
          </p:ext>
        </pc:extLst>
      </pc:sldChg>
      <pc:sldChg chg="modSp add mod">
        <pc:chgData name="Bretz, Frank" userId="3ce1428b-a384-42c6-a714-ab1bf78e9a62" providerId="ADAL" clId="{379DA72A-BE05-42A3-9C21-FBCA30E8998E}" dt="2024-03-20T22:17:43.950" v="759" actId="20577"/>
        <pc:sldMkLst>
          <pc:docMk/>
          <pc:sldMk cId="2917932515" sldId="1317"/>
        </pc:sldMkLst>
        <pc:spChg chg="mod">
          <ac:chgData name="Bretz, Frank" userId="3ce1428b-a384-42c6-a714-ab1bf78e9a62" providerId="ADAL" clId="{379DA72A-BE05-42A3-9C21-FBCA30E8998E}" dt="2024-03-20T22:17:43.950" v="759" actId="20577"/>
          <ac:spMkLst>
            <pc:docMk/>
            <pc:sldMk cId="2917932515" sldId="1317"/>
            <ac:spMk id="3" creationId="{B2365DE1-22DB-47A5-A9EB-B233EE86E556}"/>
          </ac:spMkLst>
        </pc:spChg>
      </pc:sldChg>
      <pc:sldChg chg="modSp add mod ord">
        <pc:chgData name="Bretz, Frank" userId="3ce1428b-a384-42c6-a714-ab1bf78e9a62" providerId="ADAL" clId="{379DA72A-BE05-42A3-9C21-FBCA30E8998E}" dt="2024-03-20T22:17:58.956" v="785" actId="1036"/>
        <pc:sldMkLst>
          <pc:docMk/>
          <pc:sldMk cId="229750087" sldId="1319"/>
        </pc:sldMkLst>
        <pc:spChg chg="mod">
          <ac:chgData name="Bretz, Frank" userId="3ce1428b-a384-42c6-a714-ab1bf78e9a62" providerId="ADAL" clId="{379DA72A-BE05-42A3-9C21-FBCA30E8998E}" dt="2024-03-20T22:00:55.408" v="746" actId="20577"/>
          <ac:spMkLst>
            <pc:docMk/>
            <pc:sldMk cId="229750087" sldId="1319"/>
            <ac:spMk id="3" creationId="{B2365DE1-22DB-47A5-A9EB-B233EE86E556}"/>
          </ac:spMkLst>
        </pc:spChg>
        <pc:grpChg chg="mod">
          <ac:chgData name="Bretz, Frank" userId="3ce1428b-a384-42c6-a714-ab1bf78e9a62" providerId="ADAL" clId="{379DA72A-BE05-42A3-9C21-FBCA30E8998E}" dt="2024-03-20T22:17:58.956" v="785" actId="1036"/>
          <ac:grpSpMkLst>
            <pc:docMk/>
            <pc:sldMk cId="229750087" sldId="1319"/>
            <ac:grpSpMk id="13" creationId="{D9C798AA-3345-9A61-F6ED-0863E1D02888}"/>
          </ac:grpSpMkLst>
        </pc:grpChg>
      </pc:sldChg>
      <pc:sldChg chg="addSp modSp new mod">
        <pc:chgData name="Bretz, Frank" userId="3ce1428b-a384-42c6-a714-ab1bf78e9a62" providerId="ADAL" clId="{379DA72A-BE05-42A3-9C21-FBCA30E8998E}" dt="2024-03-20T22:31:02.068" v="1271" actId="33524"/>
        <pc:sldMkLst>
          <pc:docMk/>
          <pc:sldMk cId="3884172175" sldId="1320"/>
        </pc:sldMkLst>
        <pc:spChg chg="mod">
          <ac:chgData name="Bretz, Frank" userId="3ce1428b-a384-42c6-a714-ab1bf78e9a62" providerId="ADAL" clId="{379DA72A-BE05-42A3-9C21-FBCA30E8998E}" dt="2024-03-20T22:22:36.548" v="1009" actId="14100"/>
          <ac:spMkLst>
            <pc:docMk/>
            <pc:sldMk cId="3884172175" sldId="1320"/>
            <ac:spMk id="2" creationId="{634DF200-035C-415E-26F9-49A1981CEAC2}"/>
          </ac:spMkLst>
        </pc:spChg>
        <pc:spChg chg="mod">
          <ac:chgData name="Bretz, Frank" userId="3ce1428b-a384-42c6-a714-ab1bf78e9a62" providerId="ADAL" clId="{379DA72A-BE05-42A3-9C21-FBCA30E8998E}" dt="2024-03-20T22:31:02.068" v="1271" actId="33524"/>
          <ac:spMkLst>
            <pc:docMk/>
            <pc:sldMk cId="3884172175" sldId="1320"/>
            <ac:spMk id="3" creationId="{48FD1288-5C1B-23AA-24D7-1C4DEDBE4E2F}"/>
          </ac:spMkLst>
        </pc:spChg>
        <pc:spChg chg="add mod">
          <ac:chgData name="Bretz, Frank" userId="3ce1428b-a384-42c6-a714-ab1bf78e9a62" providerId="ADAL" clId="{379DA72A-BE05-42A3-9C21-FBCA30E8998E}" dt="2024-03-20T22:30:50.572" v="1270" actId="20577"/>
          <ac:spMkLst>
            <pc:docMk/>
            <pc:sldMk cId="3884172175" sldId="1320"/>
            <ac:spMk id="6" creationId="{21A188F0-3C6D-635D-5D9D-AAB448FBAEB2}"/>
          </ac:spMkLst>
        </pc:spChg>
        <pc:picChg chg="add mod">
          <ac:chgData name="Bretz, Frank" userId="3ce1428b-a384-42c6-a714-ab1bf78e9a62" providerId="ADAL" clId="{379DA72A-BE05-42A3-9C21-FBCA30E8998E}" dt="2024-03-20T22:30:33.474" v="1263" actId="1036"/>
          <ac:picMkLst>
            <pc:docMk/>
            <pc:sldMk cId="3884172175" sldId="1320"/>
            <ac:picMk id="5" creationId="{E319590C-3AB9-BF90-5A1A-F932362E49DB}"/>
          </ac:picMkLst>
        </pc:picChg>
      </pc:sldChg>
      <pc:sldChg chg="modSp add mod">
        <pc:chgData name="Bretz, Frank" userId="3ce1428b-a384-42c6-a714-ab1bf78e9a62" providerId="ADAL" clId="{379DA72A-BE05-42A3-9C21-FBCA30E8998E}" dt="2024-03-21T11:08:01.520" v="1276" actId="20577"/>
        <pc:sldMkLst>
          <pc:docMk/>
          <pc:sldMk cId="1537068920" sldId="1321"/>
        </pc:sldMkLst>
        <pc:spChg chg="mod">
          <ac:chgData name="Bretz, Frank" userId="3ce1428b-a384-42c6-a714-ab1bf78e9a62" providerId="ADAL" clId="{379DA72A-BE05-42A3-9C21-FBCA30E8998E}" dt="2024-03-21T11:08:01.520" v="1276" actId="20577"/>
          <ac:spMkLst>
            <pc:docMk/>
            <pc:sldMk cId="1537068920" sldId="1321"/>
            <ac:spMk id="3" creationId="{9952EEC4-BDC0-F8DF-93B1-75CF2BF694FE}"/>
          </ac:spMkLst>
        </pc:spChg>
      </pc:sldChg>
      <pc:sldChg chg="addSp delSp modSp add mod">
        <pc:chgData name="Bretz, Frank" userId="3ce1428b-a384-42c6-a714-ab1bf78e9a62" providerId="ADAL" clId="{379DA72A-BE05-42A3-9C21-FBCA30E8998E}" dt="2024-03-21T11:21:59.748" v="1417" actId="21"/>
        <pc:sldMkLst>
          <pc:docMk/>
          <pc:sldMk cId="3549054837" sldId="1322"/>
        </pc:sldMkLst>
        <pc:spChg chg="mod">
          <ac:chgData name="Bretz, Frank" userId="3ce1428b-a384-42c6-a714-ab1bf78e9a62" providerId="ADAL" clId="{379DA72A-BE05-42A3-9C21-FBCA30E8998E}" dt="2024-03-21T11:09:28.221" v="1286" actId="20577"/>
          <ac:spMkLst>
            <pc:docMk/>
            <pc:sldMk cId="3549054837" sldId="1322"/>
            <ac:spMk id="2" creationId="{AA9DC0F7-C8CA-C368-C716-E7BE91D0A246}"/>
          </ac:spMkLst>
        </pc:spChg>
        <pc:spChg chg="mod">
          <ac:chgData name="Bretz, Frank" userId="3ce1428b-a384-42c6-a714-ab1bf78e9a62" providerId="ADAL" clId="{379DA72A-BE05-42A3-9C21-FBCA30E8998E}" dt="2024-03-21T11:18:10.934" v="1337"/>
          <ac:spMkLst>
            <pc:docMk/>
            <pc:sldMk cId="3549054837" sldId="1322"/>
            <ac:spMk id="3" creationId="{967D484B-C084-BEB1-F43D-0CCE593ED943}"/>
          </ac:spMkLst>
        </pc:spChg>
        <pc:spChg chg="add mod">
          <ac:chgData name="Bretz, Frank" userId="3ce1428b-a384-42c6-a714-ab1bf78e9a62" providerId="ADAL" clId="{379DA72A-BE05-42A3-9C21-FBCA30E8998E}" dt="2024-03-21T11:20:40.600" v="1401" actId="313"/>
          <ac:spMkLst>
            <pc:docMk/>
            <pc:sldMk cId="3549054837" sldId="1322"/>
            <ac:spMk id="6" creationId="{CC1D0EBF-A060-9981-5DD1-05B70A67E4A6}"/>
          </ac:spMkLst>
        </pc:spChg>
        <pc:spChg chg="add del mod">
          <ac:chgData name="Bretz, Frank" userId="3ce1428b-a384-42c6-a714-ab1bf78e9a62" providerId="ADAL" clId="{379DA72A-BE05-42A3-9C21-FBCA30E8998E}" dt="2024-03-21T11:21:59.748" v="1417" actId="21"/>
          <ac:spMkLst>
            <pc:docMk/>
            <pc:sldMk cId="3549054837" sldId="1322"/>
            <ac:spMk id="7" creationId="{EE462F2C-5AF5-7B99-F084-C86FA681DC4E}"/>
          </ac:spMkLst>
        </pc:spChg>
        <pc:picChg chg="del">
          <ac:chgData name="Bretz, Frank" userId="3ce1428b-a384-42c6-a714-ab1bf78e9a62" providerId="ADAL" clId="{379DA72A-BE05-42A3-9C21-FBCA30E8998E}" dt="2024-03-21T11:18:29.008" v="1339" actId="478"/>
          <ac:picMkLst>
            <pc:docMk/>
            <pc:sldMk cId="3549054837" sldId="1322"/>
            <ac:picMk id="4" creationId="{E1757DF4-0F04-95CE-10AC-800007BC0C25}"/>
          </ac:picMkLst>
        </pc:picChg>
        <pc:picChg chg="add mod">
          <ac:chgData name="Bretz, Frank" userId="3ce1428b-a384-42c6-a714-ab1bf78e9a62" providerId="ADAL" clId="{379DA72A-BE05-42A3-9C21-FBCA30E8998E}" dt="2024-03-21T11:18:35.933" v="1340" actId="1076"/>
          <ac:picMkLst>
            <pc:docMk/>
            <pc:sldMk cId="3549054837" sldId="1322"/>
            <ac:picMk id="5" creationId="{0D5AFC14-2BBD-70F0-FB3E-83E98A0AE903}"/>
          </ac:picMkLst>
        </pc:picChg>
      </pc:sldChg>
      <pc:sldChg chg="modSp add del mod">
        <pc:chgData name="Bretz, Frank" userId="3ce1428b-a384-42c6-a714-ab1bf78e9a62" providerId="ADAL" clId="{379DA72A-BE05-42A3-9C21-FBCA30E8998E}" dt="2024-03-21T11:19:48.435" v="1370" actId="47"/>
        <pc:sldMkLst>
          <pc:docMk/>
          <pc:sldMk cId="1120599246" sldId="1323"/>
        </pc:sldMkLst>
        <pc:spChg chg="mod">
          <ac:chgData name="Bretz, Frank" userId="3ce1428b-a384-42c6-a714-ab1bf78e9a62" providerId="ADAL" clId="{379DA72A-BE05-42A3-9C21-FBCA30E8998E}" dt="2024-03-21T11:19:38.149" v="1369" actId="20577"/>
          <ac:spMkLst>
            <pc:docMk/>
            <pc:sldMk cId="1120599246" sldId="1323"/>
            <ac:spMk id="2" creationId="{ED6EE4A5-2D7C-50EC-E37E-994431DF454A}"/>
          </ac:spMkLst>
        </pc:spChg>
      </pc:sldChg>
      <pc:sldChg chg="addSp delSp modSp add mod">
        <pc:chgData name="Bretz, Frank" userId="3ce1428b-a384-42c6-a714-ab1bf78e9a62" providerId="ADAL" clId="{379DA72A-BE05-42A3-9C21-FBCA30E8998E}" dt="2024-03-21T11:25:00.177" v="1501" actId="27636"/>
        <pc:sldMkLst>
          <pc:docMk/>
          <pc:sldMk cId="1188499823" sldId="1323"/>
        </pc:sldMkLst>
        <pc:spChg chg="mod">
          <ac:chgData name="Bretz, Frank" userId="3ce1428b-a384-42c6-a714-ab1bf78e9a62" providerId="ADAL" clId="{379DA72A-BE05-42A3-9C21-FBCA30E8998E}" dt="2024-03-21T11:20:12.266" v="1395" actId="20577"/>
          <ac:spMkLst>
            <pc:docMk/>
            <pc:sldMk cId="1188499823" sldId="1323"/>
            <ac:spMk id="2" creationId="{72C137EE-BA01-B906-9694-869C3179171B}"/>
          </ac:spMkLst>
        </pc:spChg>
        <pc:spChg chg="mod">
          <ac:chgData name="Bretz, Frank" userId="3ce1428b-a384-42c6-a714-ab1bf78e9a62" providerId="ADAL" clId="{379DA72A-BE05-42A3-9C21-FBCA30E8998E}" dt="2024-03-21T11:25:00.177" v="1501" actId="27636"/>
          <ac:spMkLst>
            <pc:docMk/>
            <pc:sldMk cId="1188499823" sldId="1323"/>
            <ac:spMk id="3" creationId="{59C31F3C-68E0-BD95-B166-75EB683D4AD6}"/>
          </ac:spMkLst>
        </pc:spChg>
        <pc:spChg chg="mod">
          <ac:chgData name="Bretz, Frank" userId="3ce1428b-a384-42c6-a714-ab1bf78e9a62" providerId="ADAL" clId="{379DA72A-BE05-42A3-9C21-FBCA30E8998E}" dt="2024-03-21T11:20:37.083" v="1400" actId="313"/>
          <ac:spMkLst>
            <pc:docMk/>
            <pc:sldMk cId="1188499823" sldId="1323"/>
            <ac:spMk id="6" creationId="{320EE006-503F-A3C9-5580-9F0D72AB2BE8}"/>
          </ac:spMkLst>
        </pc:spChg>
        <pc:spChg chg="add mod ord">
          <ac:chgData name="Bretz, Frank" userId="3ce1428b-a384-42c6-a714-ab1bf78e9a62" providerId="ADAL" clId="{379DA72A-BE05-42A3-9C21-FBCA30E8998E}" dt="2024-03-21T11:22:18.103" v="1419" actId="166"/>
          <ac:spMkLst>
            <pc:docMk/>
            <pc:sldMk cId="1188499823" sldId="1323"/>
            <ac:spMk id="8" creationId="{EE462F2C-5AF5-7B99-F084-C86FA681DC4E}"/>
          </ac:spMkLst>
        </pc:spChg>
        <pc:picChg chg="add mod">
          <ac:chgData name="Bretz, Frank" userId="3ce1428b-a384-42c6-a714-ab1bf78e9a62" providerId="ADAL" clId="{379DA72A-BE05-42A3-9C21-FBCA30E8998E}" dt="2024-03-21T11:20:17.481" v="1396"/>
          <ac:picMkLst>
            <pc:docMk/>
            <pc:sldMk cId="1188499823" sldId="1323"/>
            <ac:picMk id="4" creationId="{671AF3AC-BF28-FBF8-0E49-F30EDB7A8C0E}"/>
          </ac:picMkLst>
        </pc:picChg>
        <pc:picChg chg="del">
          <ac:chgData name="Bretz, Frank" userId="3ce1428b-a384-42c6-a714-ab1bf78e9a62" providerId="ADAL" clId="{379DA72A-BE05-42A3-9C21-FBCA30E8998E}" dt="2024-03-21T11:20:33.057" v="1399" actId="478"/>
          <ac:picMkLst>
            <pc:docMk/>
            <pc:sldMk cId="1188499823" sldId="1323"/>
            <ac:picMk id="5" creationId="{14468C8F-58A6-854B-B59B-7CF2101F6ACF}"/>
          </ac:picMkLst>
        </pc:picChg>
        <pc:picChg chg="add mod">
          <ac:chgData name="Bretz, Frank" userId="3ce1428b-a384-42c6-a714-ab1bf78e9a62" providerId="ADAL" clId="{379DA72A-BE05-42A3-9C21-FBCA30E8998E}" dt="2024-03-21T11:20:29.898" v="1398" actId="1076"/>
          <ac:picMkLst>
            <pc:docMk/>
            <pc:sldMk cId="1188499823" sldId="1323"/>
            <ac:picMk id="7" creationId="{05531555-6E9D-A641-CF1B-9867BD580522}"/>
          </ac:picMkLst>
        </pc:picChg>
      </pc:sldChg>
      <pc:sldChg chg="addSp modSp new mod">
        <pc:chgData name="Bretz, Frank" userId="3ce1428b-a384-42c6-a714-ab1bf78e9a62" providerId="ADAL" clId="{379DA72A-BE05-42A3-9C21-FBCA30E8998E}" dt="2024-03-21T11:31:20.265" v="1622" actId="20577"/>
        <pc:sldMkLst>
          <pc:docMk/>
          <pc:sldMk cId="1478311023" sldId="1324"/>
        </pc:sldMkLst>
        <pc:spChg chg="mod">
          <ac:chgData name="Bretz, Frank" userId="3ce1428b-a384-42c6-a714-ab1bf78e9a62" providerId="ADAL" clId="{379DA72A-BE05-42A3-9C21-FBCA30E8998E}" dt="2024-03-21T11:31:20.265" v="1622" actId="20577"/>
          <ac:spMkLst>
            <pc:docMk/>
            <pc:sldMk cId="1478311023" sldId="1324"/>
            <ac:spMk id="2" creationId="{098C9194-7635-1EBA-CC98-71AB5FA28CB9}"/>
          </ac:spMkLst>
        </pc:spChg>
        <pc:spChg chg="mod">
          <ac:chgData name="Bretz, Frank" userId="3ce1428b-a384-42c6-a714-ab1bf78e9a62" providerId="ADAL" clId="{379DA72A-BE05-42A3-9C21-FBCA30E8998E}" dt="2024-03-21T11:31:17.720" v="1620" actId="14100"/>
          <ac:spMkLst>
            <pc:docMk/>
            <pc:sldMk cId="1478311023" sldId="1324"/>
            <ac:spMk id="3" creationId="{1A5F3631-AA93-50DA-5A04-078038DC8315}"/>
          </ac:spMkLst>
        </pc:spChg>
        <pc:spChg chg="mod">
          <ac:chgData name="Bretz, Frank" userId="3ce1428b-a384-42c6-a714-ab1bf78e9a62" providerId="ADAL" clId="{379DA72A-BE05-42A3-9C21-FBCA30E8998E}" dt="2024-03-21T11:28:35.884" v="1583" actId="20577"/>
          <ac:spMkLst>
            <pc:docMk/>
            <pc:sldMk cId="1478311023" sldId="1324"/>
            <ac:spMk id="6" creationId="{AD4ED136-5E1E-1961-2F99-9D8E9EF34843}"/>
          </ac:spMkLst>
        </pc:spChg>
        <pc:spChg chg="mod">
          <ac:chgData name="Bretz, Frank" userId="3ce1428b-a384-42c6-a714-ab1bf78e9a62" providerId="ADAL" clId="{379DA72A-BE05-42A3-9C21-FBCA30E8998E}" dt="2024-03-21T11:28:18.734" v="1572"/>
          <ac:spMkLst>
            <pc:docMk/>
            <pc:sldMk cId="1478311023" sldId="1324"/>
            <ac:spMk id="7" creationId="{B14F4C58-FECC-9745-C100-5CC4D9B53C31}"/>
          </ac:spMkLst>
        </pc:spChg>
        <pc:spChg chg="mod">
          <ac:chgData name="Bretz, Frank" userId="3ce1428b-a384-42c6-a714-ab1bf78e9a62" providerId="ADAL" clId="{379DA72A-BE05-42A3-9C21-FBCA30E8998E}" dt="2024-03-21T11:28:18.734" v="1572"/>
          <ac:spMkLst>
            <pc:docMk/>
            <pc:sldMk cId="1478311023" sldId="1324"/>
            <ac:spMk id="8" creationId="{6C2B9D20-A789-55C3-1D73-17030B054520}"/>
          </ac:spMkLst>
        </pc:spChg>
        <pc:spChg chg="mod">
          <ac:chgData name="Bretz, Frank" userId="3ce1428b-a384-42c6-a714-ab1bf78e9a62" providerId="ADAL" clId="{379DA72A-BE05-42A3-9C21-FBCA30E8998E}" dt="2024-03-21T11:29:03.030" v="1589" actId="692"/>
          <ac:spMkLst>
            <pc:docMk/>
            <pc:sldMk cId="1478311023" sldId="1324"/>
            <ac:spMk id="9" creationId="{CC54C76E-21ED-0A8F-204B-7C5321F65EA6}"/>
          </ac:spMkLst>
        </pc:spChg>
        <pc:spChg chg="mod">
          <ac:chgData name="Bretz, Frank" userId="3ce1428b-a384-42c6-a714-ab1bf78e9a62" providerId="ADAL" clId="{379DA72A-BE05-42A3-9C21-FBCA30E8998E}" dt="2024-03-21T11:31:17.041" v="1619" actId="692"/>
          <ac:spMkLst>
            <pc:docMk/>
            <pc:sldMk cId="1478311023" sldId="1324"/>
            <ac:spMk id="10" creationId="{83FCD624-771B-ADC8-7435-F22401876004}"/>
          </ac:spMkLst>
        </pc:spChg>
        <pc:grpChg chg="add mod">
          <ac:chgData name="Bretz, Frank" userId="3ce1428b-a384-42c6-a714-ab1bf78e9a62" providerId="ADAL" clId="{379DA72A-BE05-42A3-9C21-FBCA30E8998E}" dt="2024-03-21T11:28:31.116" v="1575" actId="14100"/>
          <ac:grpSpMkLst>
            <pc:docMk/>
            <pc:sldMk cId="1478311023" sldId="1324"/>
            <ac:grpSpMk id="5" creationId="{1440937C-0C77-BE74-9DCA-D64BB0F6697C}"/>
          </ac:grpSpMkLst>
        </pc:grpChg>
      </pc:sldChg>
      <pc:sldChg chg="delSp modSp add mod">
        <pc:chgData name="Bretz, Frank" userId="3ce1428b-a384-42c6-a714-ab1bf78e9a62" providerId="ADAL" clId="{379DA72A-BE05-42A3-9C21-FBCA30E8998E}" dt="2024-03-21T11:35:11.152" v="1788" actId="20577"/>
        <pc:sldMkLst>
          <pc:docMk/>
          <pc:sldMk cId="2651184210" sldId="1325"/>
        </pc:sldMkLst>
        <pc:spChg chg="mod">
          <ac:chgData name="Bretz, Frank" userId="3ce1428b-a384-42c6-a714-ab1bf78e9a62" providerId="ADAL" clId="{379DA72A-BE05-42A3-9C21-FBCA30E8998E}" dt="2024-03-21T11:31:33.622" v="1625"/>
          <ac:spMkLst>
            <pc:docMk/>
            <pc:sldMk cId="2651184210" sldId="1325"/>
            <ac:spMk id="2" creationId="{1F77721B-5136-5C9A-57CD-8B8EEA1EBBEE}"/>
          </ac:spMkLst>
        </pc:spChg>
        <pc:spChg chg="mod">
          <ac:chgData name="Bretz, Frank" userId="3ce1428b-a384-42c6-a714-ab1bf78e9a62" providerId="ADAL" clId="{379DA72A-BE05-42A3-9C21-FBCA30E8998E}" dt="2024-03-21T11:35:11.152" v="1788" actId="20577"/>
          <ac:spMkLst>
            <pc:docMk/>
            <pc:sldMk cId="2651184210" sldId="1325"/>
            <ac:spMk id="3" creationId="{2531379A-764A-4DBF-6402-8C94C59123BB}"/>
          </ac:spMkLst>
        </pc:spChg>
        <pc:grpChg chg="del">
          <ac:chgData name="Bretz, Frank" userId="3ce1428b-a384-42c6-a714-ab1bf78e9a62" providerId="ADAL" clId="{379DA72A-BE05-42A3-9C21-FBCA30E8998E}" dt="2024-03-21T11:31:57.711" v="1626" actId="478"/>
          <ac:grpSpMkLst>
            <pc:docMk/>
            <pc:sldMk cId="2651184210" sldId="1325"/>
            <ac:grpSpMk id="5" creationId="{82153E3C-5630-497C-7249-474B0FEEB513}"/>
          </ac:grpSpMkLst>
        </pc:grpChg>
      </pc:sldChg>
      <pc:sldChg chg="add del">
        <pc:chgData name="Bretz, Frank" userId="3ce1428b-a384-42c6-a714-ab1bf78e9a62" providerId="ADAL" clId="{379DA72A-BE05-42A3-9C21-FBCA30E8998E}" dt="2024-03-21T11:30:50.196" v="1610" actId="2890"/>
        <pc:sldMkLst>
          <pc:docMk/>
          <pc:sldMk cId="3405131116" sldId="1325"/>
        </pc:sldMkLst>
      </pc:sldChg>
      <pc:sldChg chg="modSp new mod">
        <pc:chgData name="Bretz, Frank" userId="3ce1428b-a384-42c6-a714-ab1bf78e9a62" providerId="ADAL" clId="{379DA72A-BE05-42A3-9C21-FBCA30E8998E}" dt="2024-03-21T11:39:07.369" v="1877" actId="403"/>
        <pc:sldMkLst>
          <pc:docMk/>
          <pc:sldMk cId="3825717192" sldId="1326"/>
        </pc:sldMkLst>
        <pc:spChg chg="mod">
          <ac:chgData name="Bretz, Frank" userId="3ce1428b-a384-42c6-a714-ab1bf78e9a62" providerId="ADAL" clId="{379DA72A-BE05-42A3-9C21-FBCA30E8998E}" dt="2024-03-21T11:39:07.369" v="1877" actId="403"/>
          <ac:spMkLst>
            <pc:docMk/>
            <pc:sldMk cId="3825717192" sldId="1326"/>
            <ac:spMk id="2" creationId="{6C3779D9-E934-75FE-BBE6-33764826B700}"/>
          </ac:spMkLst>
        </pc:spChg>
        <pc:spChg chg="mod">
          <ac:chgData name="Bretz, Frank" userId="3ce1428b-a384-42c6-a714-ab1bf78e9a62" providerId="ADAL" clId="{379DA72A-BE05-42A3-9C21-FBCA30E8998E}" dt="2024-03-21T11:38:17.650" v="1864" actId="27636"/>
          <ac:spMkLst>
            <pc:docMk/>
            <pc:sldMk cId="3825717192" sldId="1326"/>
            <ac:spMk id="3" creationId="{87FA5966-CC4E-2DC0-29D5-B3EE2F5557E2}"/>
          </ac:spMkLst>
        </pc:spChg>
      </pc:sldChg>
      <pc:sldChg chg="addSp delSp modSp add mod">
        <pc:chgData name="Bretz, Frank" userId="3ce1428b-a384-42c6-a714-ab1bf78e9a62" providerId="ADAL" clId="{379DA72A-BE05-42A3-9C21-FBCA30E8998E}" dt="2024-03-21T17:13:01.457" v="2027" actId="20577"/>
        <pc:sldMkLst>
          <pc:docMk/>
          <pc:sldMk cId="57129280" sldId="1327"/>
        </pc:sldMkLst>
        <pc:spChg chg="mod">
          <ac:chgData name="Bretz, Frank" userId="3ce1428b-a384-42c6-a714-ab1bf78e9a62" providerId="ADAL" clId="{379DA72A-BE05-42A3-9C21-FBCA30E8998E}" dt="2024-03-21T11:40:24.614" v="1881"/>
          <ac:spMkLst>
            <pc:docMk/>
            <pc:sldMk cId="57129280" sldId="1327"/>
            <ac:spMk id="2" creationId="{6A71A3AE-87E3-163E-682B-5D1387AC9712}"/>
          </ac:spMkLst>
        </pc:spChg>
        <pc:spChg chg="mod">
          <ac:chgData name="Bretz, Frank" userId="3ce1428b-a384-42c6-a714-ab1bf78e9a62" providerId="ADAL" clId="{379DA72A-BE05-42A3-9C21-FBCA30E8998E}" dt="2024-03-21T17:13:01.457" v="2027" actId="20577"/>
          <ac:spMkLst>
            <pc:docMk/>
            <pc:sldMk cId="57129280" sldId="1327"/>
            <ac:spMk id="3" creationId="{686AD6FA-E6F1-2E94-C1E3-3CC960C3B6A7}"/>
          </ac:spMkLst>
        </pc:spChg>
        <pc:spChg chg="del">
          <ac:chgData name="Bretz, Frank" userId="3ce1428b-a384-42c6-a714-ab1bf78e9a62" providerId="ADAL" clId="{379DA72A-BE05-42A3-9C21-FBCA30E8998E}" dt="2024-03-21T11:41:39.949" v="1910" actId="478"/>
          <ac:spMkLst>
            <pc:docMk/>
            <pc:sldMk cId="57129280" sldId="1327"/>
            <ac:spMk id="6" creationId="{6DA5FA3A-ED64-F118-1FD0-E9E205BFF32C}"/>
          </ac:spMkLst>
        </pc:spChg>
        <pc:picChg chg="add mod">
          <ac:chgData name="Bretz, Frank" userId="3ce1428b-a384-42c6-a714-ab1bf78e9a62" providerId="ADAL" clId="{379DA72A-BE05-42A3-9C21-FBCA30E8998E}" dt="2024-03-21T11:41:40.820" v="1911"/>
          <ac:picMkLst>
            <pc:docMk/>
            <pc:sldMk cId="57129280" sldId="1327"/>
            <ac:picMk id="4" creationId="{5E66FE82-E6E4-FFC2-98D9-43F2BA81D239}"/>
          </ac:picMkLst>
        </pc:picChg>
        <pc:picChg chg="add mod">
          <ac:chgData name="Bretz, Frank" userId="3ce1428b-a384-42c6-a714-ab1bf78e9a62" providerId="ADAL" clId="{379DA72A-BE05-42A3-9C21-FBCA30E8998E}" dt="2024-03-21T11:41:40.820" v="1911"/>
          <ac:picMkLst>
            <pc:docMk/>
            <pc:sldMk cId="57129280" sldId="1327"/>
            <ac:picMk id="5" creationId="{A0EC331A-515D-6953-0DC7-42ABCC0ACD54}"/>
          </ac:picMkLst>
        </pc:picChg>
        <pc:picChg chg="del">
          <ac:chgData name="Bretz, Frank" userId="3ce1428b-a384-42c6-a714-ab1bf78e9a62" providerId="ADAL" clId="{379DA72A-BE05-42A3-9C21-FBCA30E8998E}" dt="2024-03-21T11:41:39.949" v="1910" actId="478"/>
          <ac:picMkLst>
            <pc:docMk/>
            <pc:sldMk cId="57129280" sldId="1327"/>
            <ac:picMk id="7" creationId="{071E2CF9-93E5-EB09-C421-4183B717647B}"/>
          </ac:picMkLst>
        </pc:picChg>
      </pc:sldChg>
      <pc:sldChg chg="addSp modSp new mod">
        <pc:chgData name="Bretz, Frank" userId="3ce1428b-a384-42c6-a714-ab1bf78e9a62" providerId="ADAL" clId="{379DA72A-BE05-42A3-9C21-FBCA30E8998E}" dt="2024-03-21T11:42:40.982" v="1934"/>
        <pc:sldMkLst>
          <pc:docMk/>
          <pc:sldMk cId="4284986047" sldId="1328"/>
        </pc:sldMkLst>
        <pc:spChg chg="mod">
          <ac:chgData name="Bretz, Frank" userId="3ce1428b-a384-42c6-a714-ab1bf78e9a62" providerId="ADAL" clId="{379DA72A-BE05-42A3-9C21-FBCA30E8998E}" dt="2024-03-21T11:42:30.174" v="1933" actId="20577"/>
          <ac:spMkLst>
            <pc:docMk/>
            <pc:sldMk cId="4284986047" sldId="1328"/>
            <ac:spMk id="2" creationId="{6B1D1585-8DF0-4BFA-23BF-6EE22F20C128}"/>
          </ac:spMkLst>
        </pc:spChg>
        <pc:picChg chg="add mod">
          <ac:chgData name="Bretz, Frank" userId="3ce1428b-a384-42c6-a714-ab1bf78e9a62" providerId="ADAL" clId="{379DA72A-BE05-42A3-9C21-FBCA30E8998E}" dt="2024-03-21T11:42:40.982" v="1934"/>
          <ac:picMkLst>
            <pc:docMk/>
            <pc:sldMk cId="4284986047" sldId="1328"/>
            <ac:picMk id="4" creationId="{16AA5547-ED81-EC14-7DB9-3196F976932B}"/>
          </ac:picMkLst>
        </pc:picChg>
        <pc:picChg chg="add mod">
          <ac:chgData name="Bretz, Frank" userId="3ce1428b-a384-42c6-a714-ab1bf78e9a62" providerId="ADAL" clId="{379DA72A-BE05-42A3-9C21-FBCA30E8998E}" dt="2024-03-21T11:42:40.982" v="1934"/>
          <ac:picMkLst>
            <pc:docMk/>
            <pc:sldMk cId="4284986047" sldId="1328"/>
            <ac:picMk id="5" creationId="{328EC247-C643-11C8-CF25-4E6D8DA176BC}"/>
          </ac:picMkLst>
        </pc:picChg>
      </pc:sldChg>
      <pc:sldChg chg="modSp add mod">
        <pc:chgData name="Bretz, Frank" userId="3ce1428b-a384-42c6-a714-ab1bf78e9a62" providerId="ADAL" clId="{379DA72A-BE05-42A3-9C21-FBCA30E8998E}" dt="2024-03-21T11:43:11.349" v="1937" actId="108"/>
        <pc:sldMkLst>
          <pc:docMk/>
          <pc:sldMk cId="417210267" sldId="1329"/>
        </pc:sldMkLst>
        <pc:spChg chg="mod">
          <ac:chgData name="Bretz, Frank" userId="3ce1428b-a384-42c6-a714-ab1bf78e9a62" providerId="ADAL" clId="{379DA72A-BE05-42A3-9C21-FBCA30E8998E}" dt="2024-03-21T11:43:11.349" v="1937" actId="108"/>
          <ac:spMkLst>
            <pc:docMk/>
            <pc:sldMk cId="417210267" sldId="1329"/>
            <ac:spMk id="3" creationId="{F4DA806A-8821-67E4-5B82-9BB276D9E2B7}"/>
          </ac:spMkLst>
        </pc:spChg>
      </pc:sldChg>
      <pc:sldChg chg="addSp modSp new mod">
        <pc:chgData name="Bretz, Frank" userId="3ce1428b-a384-42c6-a714-ab1bf78e9a62" providerId="ADAL" clId="{379DA72A-BE05-42A3-9C21-FBCA30E8998E}" dt="2024-03-21T11:44:48.382" v="1946" actId="1076"/>
        <pc:sldMkLst>
          <pc:docMk/>
          <pc:sldMk cId="1780824652" sldId="1330"/>
        </pc:sldMkLst>
        <pc:spChg chg="add mod">
          <ac:chgData name="Bretz, Frank" userId="3ce1428b-a384-42c6-a714-ab1bf78e9a62" providerId="ADAL" clId="{379DA72A-BE05-42A3-9C21-FBCA30E8998E}" dt="2024-03-21T11:44:48.382" v="1946" actId="1076"/>
          <ac:spMkLst>
            <pc:docMk/>
            <pc:sldMk cId="1780824652" sldId="1330"/>
            <ac:spMk id="4" creationId="{BDB9D5D9-FEEA-A862-52BB-E48DFD740875}"/>
          </ac:spMkLst>
        </pc:spChg>
        <pc:picChg chg="add mod">
          <ac:chgData name="Bretz, Frank" userId="3ce1428b-a384-42c6-a714-ab1bf78e9a62" providerId="ADAL" clId="{379DA72A-BE05-42A3-9C21-FBCA30E8998E}" dt="2024-03-21T11:44:42.765" v="1945" actId="1076"/>
          <ac:picMkLst>
            <pc:docMk/>
            <pc:sldMk cId="1780824652" sldId="1330"/>
            <ac:picMk id="3" creationId="{DBC6C88E-B796-22B5-7091-F9C7B7620215}"/>
          </ac:picMkLst>
        </pc:picChg>
      </pc:sldChg>
      <pc:sldChg chg="modSp new mod">
        <pc:chgData name="Bretz, Frank" userId="3ce1428b-a384-42c6-a714-ab1bf78e9a62" providerId="ADAL" clId="{379DA72A-BE05-42A3-9C21-FBCA30E8998E}" dt="2024-03-21T11:45:11.043" v="1962" actId="20577"/>
        <pc:sldMkLst>
          <pc:docMk/>
          <pc:sldMk cId="3162119862" sldId="1331"/>
        </pc:sldMkLst>
        <pc:spChg chg="mod">
          <ac:chgData name="Bretz, Frank" userId="3ce1428b-a384-42c6-a714-ab1bf78e9a62" providerId="ADAL" clId="{379DA72A-BE05-42A3-9C21-FBCA30E8998E}" dt="2024-03-21T11:45:11.043" v="1962" actId="20577"/>
          <ac:spMkLst>
            <pc:docMk/>
            <pc:sldMk cId="3162119862" sldId="1331"/>
            <ac:spMk id="2" creationId="{92C95BF0-8413-D67B-9D3C-1880C80DEB9D}"/>
          </ac:spMkLst>
        </pc:spChg>
      </pc:sldChg>
      <pc:sldChg chg="modSp new mod">
        <pc:chgData name="Bretz, Frank" userId="3ce1428b-a384-42c6-a714-ab1bf78e9a62" providerId="ADAL" clId="{379DA72A-BE05-42A3-9C21-FBCA30E8998E}" dt="2024-03-21T11:46:32.862" v="1993" actId="14100"/>
        <pc:sldMkLst>
          <pc:docMk/>
          <pc:sldMk cId="184348370" sldId="1332"/>
        </pc:sldMkLst>
        <pc:spChg chg="mod">
          <ac:chgData name="Bretz, Frank" userId="3ce1428b-a384-42c6-a714-ab1bf78e9a62" providerId="ADAL" clId="{379DA72A-BE05-42A3-9C21-FBCA30E8998E}" dt="2024-03-21T11:45:28.647" v="1975" actId="6549"/>
          <ac:spMkLst>
            <pc:docMk/>
            <pc:sldMk cId="184348370" sldId="1332"/>
            <ac:spMk id="2" creationId="{78BE8310-DBFE-934B-47CA-EED784FB889F}"/>
          </ac:spMkLst>
        </pc:spChg>
        <pc:spChg chg="mod">
          <ac:chgData name="Bretz, Frank" userId="3ce1428b-a384-42c6-a714-ab1bf78e9a62" providerId="ADAL" clId="{379DA72A-BE05-42A3-9C21-FBCA30E8998E}" dt="2024-03-21T11:46:32.862" v="1993" actId="14100"/>
          <ac:spMkLst>
            <pc:docMk/>
            <pc:sldMk cId="184348370" sldId="1332"/>
            <ac:spMk id="3" creationId="{7AC82CFF-5099-63A1-50F4-46D2DEA4D7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BF461-40CB-4BD6-BD8C-D6E1D75827B8}" type="datetimeFigureOut">
              <a:rPr lang="de-CH" smtClean="0"/>
              <a:t>06.04.2024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69E86-C7E2-4FC5-8A07-2E7DE2F52E1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370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EFC9-68F3-28A8-8A70-1A5CB0FA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B820F-D9DE-DB04-04A0-2F9C4D08F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B13AA-41F2-0A92-2F4F-C49E491F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56DA-CD39-45CA-A405-E6B65B9FB77E}" type="datetime1">
              <a:rPr lang="de-CH" smtClean="0"/>
              <a:t>06.04.2024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BA15-6F6E-45F1-C3A3-748A9FB9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E1845-539D-98AA-9D4C-9F065CCF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674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9462-18B8-2C06-7BBF-25E3195A8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FD934-426D-147E-1FE6-160FB0F12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EE9CB-747E-DCC1-AE3E-57B604AD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2C40-4848-4300-A086-E3DB064833F0}" type="datetime1">
              <a:rPr lang="de-CH" smtClean="0"/>
              <a:t>06.04.2024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086E-3882-AC36-B8EE-66F6670C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31B72-C76B-573A-4942-2F8D62DE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47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D277E-A6FD-10F3-A219-938D8EF13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91A4E-9725-E508-1D64-C9217F21F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5C449-BDE2-0CCD-58BF-968CCFEB3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66CC-260A-46BE-BECF-AC1ACEBC64A6}" type="datetime1">
              <a:rPr lang="de-CH" smtClean="0"/>
              <a:t>06.04.2024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73B4C-5F1B-E6E3-490F-39EC9D6DF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81DBA-7FEB-6631-0C26-E27C078A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243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CB9F-B347-AD0F-5962-6300404E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E7B3D-6EC2-196B-6B2E-FA1081871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2E01B-987B-64F6-F5F6-8EF21125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1361-5CDF-4255-A18B-7FAEBD45F381}" type="datetime1">
              <a:rPr lang="de-CH" smtClean="0"/>
              <a:t>06.04.2024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AA1FE-0909-6C70-FB50-22B3B1A9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371CB-B20D-344E-D1A6-BF14E23B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446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16FA-ABBD-8A54-84B4-29407FE0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E4510-CC2C-599F-B82D-5508B4387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5F676-A6E9-EACB-4D25-E79B80E2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33A6-A698-43CC-BCB4-4C4AD90790E3}" type="datetime1">
              <a:rPr lang="de-CH" smtClean="0"/>
              <a:t>06.04.2024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F81C3-0F49-8084-36C2-BC3915BE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49986-EFD8-9AF4-3AFC-1A5810F5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934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75A0-5002-2F1C-0D26-3A91330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0A614-685C-C2C6-9011-23865C990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484CA-2670-1015-9D81-58524494D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E7865-A213-5DB2-3C85-E8C4EBB8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CFEB-AA71-417A-A150-8E552E98D07E}" type="datetime1">
              <a:rPr lang="de-CH" smtClean="0"/>
              <a:t>06.04.2024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5262A-405F-A5C6-620B-766010B5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E348E-48AC-1023-9982-5F6F462F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091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069C-63A0-47F1-2340-AD78B733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58205-E3F4-42E2-AF49-13534E64D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8BC90-993C-3F96-33AD-4B57B4AF6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691F9-6122-644F-46D0-F0A064336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5EF3C-00B8-D220-7B38-45D7F2D8B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D83B00-1A9A-0FBD-DBA3-CF05D453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BAFC-F82E-401A-8FF3-1C8A74EAD22D}" type="datetime1">
              <a:rPr lang="de-CH" smtClean="0"/>
              <a:t>06.04.2024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9A207A-8929-6B09-E003-4B6C6C77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F8A9D9-E3F4-5AEC-2610-7E2E1E5C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956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D9BA2-7615-345C-FBF0-40AB39DE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4C80D7-B166-4F2F-F054-15234F3E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ACF2-C5E6-4EDA-BA1F-03314C75C238}" type="datetime1">
              <a:rPr lang="de-CH" smtClean="0"/>
              <a:t>06.04.2024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494ED-29F8-9664-A2A6-EF0669B7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BA6AC-6C42-8D85-0FB1-8B384E9C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230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7DFAE3-3CE4-5988-ACD2-38E1724D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90A1-7AFC-445D-8E1A-816C357CC926}" type="datetime1">
              <a:rPr lang="de-CH" smtClean="0"/>
              <a:t>06.04.2024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71A8B-F95B-825C-75F7-C3A00EC2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A6686-E1B6-7457-F3D3-638E6868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152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ECE06-0111-E2F9-83CA-20DB45BE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94EC7-5FE9-7505-EA50-0D112A2ED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D8079-6F32-ED1B-F7D5-A88B87156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48C65-1C18-5CB1-31AB-C52D13BD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7A13-BCB3-4AC7-9F81-F9DB7A469AEC}" type="datetime1">
              <a:rPr lang="de-CH" smtClean="0"/>
              <a:t>06.04.2024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891DB-876D-7F39-576D-393E5D1D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00338-CF17-9693-E552-0203FBED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712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01C7-299E-CE52-CA71-C6618E7E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F9A52-557F-89C6-89CC-71C7C4E65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B5CE7-403C-D429-0F42-43EBA3DF8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5E0D8-D7E7-5BE7-5464-F1031FD90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B14F-02A9-4D2C-8543-D69DBB52F78D}" type="datetime1">
              <a:rPr lang="de-CH" smtClean="0"/>
              <a:t>06.04.2024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32B50-7F69-A387-4BA7-645E51FF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A3AD6-CC7C-E50E-4070-9E3275AC5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495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88ACC-6A1D-5887-C3EA-3813FFD0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19460-6BFF-6C6B-D0D1-202401C52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E9FDE-9005-5027-FE85-4728807F0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030D1-BB2C-4A5A-9AFF-F52259F01509}" type="datetime1">
              <a:rPr lang="de-CH" smtClean="0"/>
              <a:t>06.04.2024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A5F7A-2F68-F0D6-7989-8669823B6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D0433-2045-10F3-2443-89DBEC2BF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E2364-8601-4430-8EB8-85EEDA807A4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005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" TargetMode="External"/><Relationship Id="rId2" Type="http://schemas.openxmlformats.org/officeDocument/2006/relationships/hyperlink" Target="http://www.ema.europa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h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62A65-A41A-0E20-65B1-D338B8ECD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Dose Response Characterization: </a:t>
            </a:r>
            <a:br>
              <a:rPr lang="en-US" sz="4400" dirty="0"/>
            </a:br>
            <a:r>
              <a:rPr lang="en-US" sz="4400" dirty="0"/>
              <a:t>A key to success in drug development</a:t>
            </a:r>
            <a:br>
              <a:rPr lang="en-US" sz="4400" dirty="0"/>
            </a:br>
            <a:endParaRPr lang="de-CH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2499A7-3D0E-93FA-DBA4-265F020C2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Frank Bretz, Bjoern Bornkamp, Thomas Dumortier</a:t>
            </a:r>
          </a:p>
          <a:p>
            <a:r>
              <a:rPr lang="en-US" dirty="0"/>
              <a:t>(Novartis)</a:t>
            </a:r>
          </a:p>
          <a:p>
            <a:endParaRPr lang="en-US" dirty="0"/>
          </a:p>
          <a:p>
            <a:r>
              <a:rPr lang="en-US" dirty="0"/>
              <a:t>16th Annual Conference on Statistical Issues in clinical Trials </a:t>
            </a:r>
          </a:p>
          <a:p>
            <a:r>
              <a:rPr lang="en-US" dirty="0"/>
              <a:t>April 8, 2024 </a:t>
            </a:r>
          </a:p>
          <a:p>
            <a:r>
              <a:rPr lang="en-US" dirty="0"/>
              <a:t>University of Pennsylvania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BA02A-4F0F-7560-99F5-DE96720C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530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E59E-76D9-53F9-C08A-ACDC9BDE7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Inappropriate choice of doses (2)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65DE1-22DB-47A5-A9EB-B233EE86E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0187" cy="4351338"/>
          </a:xfrm>
        </p:spPr>
        <p:txBody>
          <a:bodyPr>
            <a:normAutofit/>
          </a:bodyPr>
          <a:lstStyle/>
          <a:p>
            <a:r>
              <a:rPr lang="en-US" dirty="0"/>
              <a:t>All doses too low</a:t>
            </a:r>
          </a:p>
          <a:p>
            <a:pPr lvl="1"/>
            <a:r>
              <a:rPr lang="en-US" dirty="0"/>
              <a:t>All response below the ‘plateau’ of the curve</a:t>
            </a:r>
          </a:p>
          <a:p>
            <a:pPr lvl="1"/>
            <a:r>
              <a:rPr lang="en-US" dirty="0"/>
              <a:t>Only a partial identification of the increasing part of the curve                      </a:t>
            </a:r>
          </a:p>
          <a:p>
            <a:r>
              <a:rPr lang="en-US" dirty="0"/>
              <a:t>Unclear how far one can increase the dose to obtain better efficacy </a:t>
            </a:r>
          </a:p>
          <a:p>
            <a:pPr lvl="1"/>
            <a:r>
              <a:rPr lang="en-US" dirty="0"/>
              <a:t>2-, 4- or 10-fold of the highest dose?</a:t>
            </a:r>
          </a:p>
          <a:p>
            <a:r>
              <a:rPr lang="en-US" dirty="0"/>
              <a:t>Particularly problematic when the highest dose has no safety concerns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19DB695-F449-B6C7-C30C-13E39197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30" y="2301903"/>
            <a:ext cx="4157662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9BBD8-14C6-F1AC-79A3-1EA1DA1C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96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E59E-76D9-53F9-C08A-ACDC9BDE7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Appropriate choice of doses 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65DE1-22DB-47A5-A9EB-B233EE86E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0187" cy="4351338"/>
          </a:xfrm>
        </p:spPr>
        <p:txBody>
          <a:bodyPr>
            <a:normAutofit/>
          </a:bodyPr>
          <a:lstStyle/>
          <a:p>
            <a:r>
              <a:rPr lang="en-US" dirty="0"/>
              <a:t>Ideal allocation covers both the steep part of the curve and the plateau</a:t>
            </a:r>
          </a:p>
          <a:p>
            <a:r>
              <a:rPr lang="en-US" dirty="0"/>
              <a:t>To mitigate risk of improper dose selection:</a:t>
            </a:r>
          </a:p>
          <a:p>
            <a:pPr lvl="1"/>
            <a:r>
              <a:rPr lang="en-US" dirty="0"/>
              <a:t>Use more dose levels, say 4-5 (perhaps, fewer patients per dose)</a:t>
            </a:r>
          </a:p>
          <a:p>
            <a:pPr lvl="1"/>
            <a:r>
              <a:rPr lang="en-US" dirty="0"/>
              <a:t>Use adequate dose range and dose spacing (see next slide)</a:t>
            </a:r>
          </a:p>
          <a:p>
            <a:pPr lvl="1"/>
            <a:r>
              <a:rPr lang="en-US" dirty="0"/>
              <a:t>Potentially more efficient: adaptive dose finding studies (see further below)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7A308E7-E29C-E775-4E25-80ACFA161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30" y="2301903"/>
            <a:ext cx="4230688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1898E-15E5-264A-EBB5-272B2B16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79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F200-035C-415E-26F9-49A1981CE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15863" cy="1325563"/>
          </a:xfrm>
        </p:spPr>
        <p:txBody>
          <a:bodyPr/>
          <a:lstStyle/>
          <a:p>
            <a:r>
              <a:rPr lang="en-US" dirty="0"/>
              <a:t>Recommendations for dose range and spacing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D1288-5C1B-23AA-24D7-1C4DEDBE4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87872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Highest dose usually determined based on tolerability/safety considerations in Phase I or PoC studies</a:t>
            </a:r>
          </a:p>
          <a:p>
            <a:r>
              <a:rPr lang="en-US" dirty="0"/>
              <a:t>Lowest dose usually based on pharmacological considerations, such as</a:t>
            </a:r>
          </a:p>
          <a:p>
            <a:pPr lvl="1"/>
            <a:r>
              <a:rPr lang="en-US" dirty="0"/>
              <a:t>Fast pharmacokinetics (PK) elimination may indicate loss of target occupancy</a:t>
            </a:r>
          </a:p>
          <a:p>
            <a:pPr lvl="1"/>
            <a:r>
              <a:rPr lang="en-US" dirty="0"/>
              <a:t>Dose response for marker of activity coming from healthy volunteers' study (when they exist)</a:t>
            </a:r>
          </a:p>
          <a:p>
            <a:r>
              <a:rPr lang="en-US" dirty="0"/>
              <a:t>Rule of thumb: Use at least a 10-fold dose-range (EMA, 2015)</a:t>
            </a:r>
          </a:p>
          <a:p>
            <a:r>
              <a:rPr lang="en-US" dirty="0"/>
              <a:t>Dose spacing: Often an approximately equal spacing on a log-dose </a:t>
            </a:r>
            <a:br>
              <a:rPr lang="en-US" dirty="0"/>
            </a:br>
            <a:r>
              <a:rPr lang="en-US" dirty="0"/>
              <a:t>scale is used (e.g., 1, 3, 10, 30 mg)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1E712-7326-C0A5-541E-79D7D386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12</a:t>
            </a:fld>
            <a:endParaRPr lang="de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9590C-3AB9-BF90-5A1A-F932362E4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967" y="4403558"/>
            <a:ext cx="4041244" cy="2185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A188F0-3C6D-635D-5D9D-AAB448FBAEB2}"/>
              </a:ext>
            </a:extLst>
          </p:cNvPr>
          <p:cNvSpPr txBox="1"/>
          <p:nvPr/>
        </p:nvSpPr>
        <p:spPr>
          <a:xfrm>
            <a:off x="838199" y="4723976"/>
            <a:ext cx="7355306" cy="1147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Rationale: drug concentration (exposure) is generally dose-proportional and log-normally distributed (i.e., higher doses cover a wider exposure range due to the increased variability)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For other dose spacing rules see, e.g., Yuan and Ting (2014)</a:t>
            </a:r>
          </a:p>
        </p:txBody>
      </p:sp>
    </p:spTree>
    <p:extLst>
      <p:ext uri="{BB962C8B-B14F-4D97-AF65-F5344CB8AC3E}">
        <p14:creationId xmlns:p14="http://schemas.microsoft.com/office/powerpoint/2010/main" val="388417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E59E-76D9-53F9-C08A-ACDC9BDE7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adaptive dose finding?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65DE1-22DB-47A5-A9EB-B233EE86E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018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Address uncertainty about design aspects in a dose finding trial</a:t>
            </a:r>
          </a:p>
          <a:p>
            <a:r>
              <a:rPr lang="en-US" dirty="0"/>
              <a:t>Dose range and dose levels</a:t>
            </a:r>
          </a:p>
          <a:p>
            <a:pPr lvl="1"/>
            <a:r>
              <a:rPr lang="en-US" dirty="0"/>
              <a:t>Adaptive allocation of new patients by changing the randomization weights for doses in the trial</a:t>
            </a:r>
          </a:p>
          <a:p>
            <a:pPr lvl="1"/>
            <a:r>
              <a:rPr lang="en-US" dirty="0"/>
              <a:t>Start with largest possible dose-range and then “zoom in“ to cover doses on plateau and increasing part</a:t>
            </a:r>
          </a:p>
          <a:p>
            <a:r>
              <a:rPr lang="en-US" dirty="0"/>
              <a:t>Effect size</a:t>
            </a:r>
          </a:p>
          <a:p>
            <a:pPr lvl="1"/>
            <a:r>
              <a:rPr lang="en-US" dirty="0"/>
              <a:t>Allow for early stopping (usually futility)</a:t>
            </a:r>
          </a:p>
          <a:p>
            <a:pPr lvl="1"/>
            <a:r>
              <a:rPr lang="en-US" dirty="0"/>
              <a:t>Sample size adaptation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C798AA-3345-9A61-F6ED-0863E1D02888}"/>
              </a:ext>
            </a:extLst>
          </p:cNvPr>
          <p:cNvGrpSpPr/>
          <p:nvPr/>
        </p:nvGrpSpPr>
        <p:grpSpPr>
          <a:xfrm>
            <a:off x="7868828" y="1667867"/>
            <a:ext cx="3735997" cy="5073593"/>
            <a:chOff x="7868829" y="1468549"/>
            <a:chExt cx="2419644" cy="4064226"/>
          </a:xfrm>
        </p:grpSpPr>
        <p:pic>
          <p:nvPicPr>
            <p:cNvPr id="5" name="Picture 4" descr="A picture containing text, diagram, line, plot&#10;&#10;Description automatically generated">
              <a:extLst>
                <a:ext uri="{FF2B5EF4-FFF2-40B4-BE49-F238E27FC236}">
                  <a16:creationId xmlns:a16="http://schemas.microsoft.com/office/drawing/2014/main" id="{33F65BA0-6C17-EE94-F89A-A391F1EB7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68830" y="1468549"/>
              <a:ext cx="2419643" cy="1861263"/>
            </a:xfrm>
            <a:prstGeom prst="rect">
              <a:avLst/>
            </a:prstGeom>
            <a:noFill/>
          </p:spPr>
        </p:pic>
        <p:pic>
          <p:nvPicPr>
            <p:cNvPr id="6" name="Picture 5" descr="A picture containing text, diagram, line, plot&#10;&#10;Description automatically generated">
              <a:extLst>
                <a:ext uri="{FF2B5EF4-FFF2-40B4-BE49-F238E27FC236}">
                  <a16:creationId xmlns:a16="http://schemas.microsoft.com/office/drawing/2014/main" id="{FF681893-CF2D-96FC-3F63-72BBDDBD2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8829" y="3467657"/>
              <a:ext cx="2419643" cy="1861264"/>
            </a:xfrm>
            <a:prstGeom prst="rect">
              <a:avLst/>
            </a:prstGeom>
            <a:noFill/>
          </p:spPr>
        </p:pic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C163043C-BC8D-473D-D1E9-1E09C74B21C3}"/>
                </a:ext>
              </a:extLst>
            </p:cNvPr>
            <p:cNvSpPr/>
            <p:nvPr/>
          </p:nvSpPr>
          <p:spPr>
            <a:xfrm>
              <a:off x="8372926" y="3131401"/>
              <a:ext cx="154745" cy="21061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CH"/>
            </a:p>
          </p:txBody>
        </p:sp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55BFE60E-B58A-83AC-1FD2-CD0643AE11A3}"/>
                </a:ext>
              </a:extLst>
            </p:cNvPr>
            <p:cNvSpPr/>
            <p:nvPr/>
          </p:nvSpPr>
          <p:spPr>
            <a:xfrm>
              <a:off x="8599180" y="3139261"/>
              <a:ext cx="154745" cy="21061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CH"/>
            </a:p>
          </p:txBody>
        </p:sp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CE9C35CA-F19D-C4AD-87E9-DF2708FDCE9B}"/>
                </a:ext>
              </a:extLst>
            </p:cNvPr>
            <p:cNvSpPr/>
            <p:nvPr/>
          </p:nvSpPr>
          <p:spPr>
            <a:xfrm>
              <a:off x="9208780" y="5118311"/>
              <a:ext cx="154745" cy="21061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CH"/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253D008B-6279-9E18-C9A5-8982B9BB784D}"/>
                </a:ext>
              </a:extLst>
            </p:cNvPr>
            <p:cNvSpPr/>
            <p:nvPr/>
          </p:nvSpPr>
          <p:spPr>
            <a:xfrm>
              <a:off x="9936782" y="5124929"/>
              <a:ext cx="154745" cy="21061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CH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77758A-9818-DF8A-AF38-0322CB4F2AEC}"/>
                </a:ext>
              </a:extLst>
            </p:cNvPr>
            <p:cNvSpPr txBox="1"/>
            <p:nvPr/>
          </p:nvSpPr>
          <p:spPr>
            <a:xfrm>
              <a:off x="8072358" y="3321345"/>
              <a:ext cx="1035864" cy="19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>
                  <a:solidFill>
                    <a:srgbClr val="FF0000"/>
                  </a:solidFill>
                </a:rPr>
                <a:t>Add doses here</a:t>
              </a:r>
              <a:endParaRPr lang="de-CH" sz="100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891130-090B-8B63-F528-1FE1FD3B3743}"/>
                </a:ext>
              </a:extLst>
            </p:cNvPr>
            <p:cNvSpPr txBox="1"/>
            <p:nvPr/>
          </p:nvSpPr>
          <p:spPr>
            <a:xfrm>
              <a:off x="9108222" y="5335539"/>
              <a:ext cx="1180250" cy="19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>
                  <a:solidFill>
                    <a:srgbClr val="FF0000"/>
                  </a:solidFill>
                </a:rPr>
                <a:t>Add doses here</a:t>
              </a:r>
              <a:endParaRPr lang="de-CH" sz="1000">
                <a:solidFill>
                  <a:srgbClr val="FF0000"/>
                </a:solidFill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9ABB0-224A-8324-9132-5B224564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7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0FAD1-99E5-D247-2593-B21A675E7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C4B8B-A23A-D84E-522B-AE35F2E2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2EEC4-BDC0-F8DF-93B1-75CF2BF69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Characterizing ‘dose’ throughout drug development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Choosing the doses for a dose finding study</a:t>
            </a:r>
          </a:p>
          <a:p>
            <a:r>
              <a:rPr lang="en-US" dirty="0"/>
              <a:t>Modelling the dose response relationship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de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97B4A-4F18-0CD0-7A58-B399E8E5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706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15C6E-B1CC-EDFB-5B1D-3E05BFB3B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C0F7-C8CA-C368-C716-E7BE91D0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characterize dose response? 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D484B-C084-BEB1-F43D-0CCE593ED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0187" cy="4351338"/>
          </a:xfrm>
        </p:spPr>
        <p:txBody>
          <a:bodyPr>
            <a:normAutofit/>
          </a:bodyPr>
          <a:lstStyle/>
          <a:p>
            <a:r>
              <a:rPr lang="en-US" dirty="0"/>
              <a:t>Dose finding trials in Phase 2b </a:t>
            </a:r>
            <a:r>
              <a:rPr lang="en-US" dirty="0">
                <a:sym typeface="Wingdings" panose="05000000000000000000" pitchFamily="2" charset="2"/>
              </a:rPr>
              <a:t>are </a:t>
            </a:r>
            <a:r>
              <a:rPr lang="en-US" dirty="0"/>
              <a:t>generally </a:t>
            </a:r>
            <a:r>
              <a:rPr lang="en-US" dirty="0">
                <a:sym typeface="Wingdings" panose="05000000000000000000" pitchFamily="2" charset="2"/>
              </a:rPr>
              <a:t>of moderate sample size</a:t>
            </a:r>
          </a:p>
          <a:p>
            <a:r>
              <a:rPr lang="en-US" dirty="0">
                <a:sym typeface="Wingdings" panose="05000000000000000000" pitchFamily="2" charset="2"/>
              </a:rPr>
              <a:t>This sample size, further divided by dose group, results in limited precision of within-dose mean response estimates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5AFC14-2BBD-70F0-FB3E-83E98A0AE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482" y="1825625"/>
            <a:ext cx="4331304" cy="38359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1D0EBF-A060-9981-5DD1-05B70A67E4A6}"/>
              </a:ext>
            </a:extLst>
          </p:cNvPr>
          <p:cNvSpPr txBox="1"/>
          <p:nvPr/>
        </p:nvSpPr>
        <p:spPr>
          <a:xfrm>
            <a:off x="7831871" y="5743057"/>
            <a:ext cx="3654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Simulated trial with 30 patients per dose group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656C4-30C2-40C1-1697-E25C4433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9054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028ED-5659-A463-BFE8-10F1E5FF2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37EE-BA01-B906-9694-869C3179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characterize dose response? (cont’d) 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31F3C-68E0-BD95-B166-75EB683D4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0187" cy="447892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ym typeface="Wingdings" panose="05000000000000000000" pitchFamily="2" charset="2"/>
              </a:rPr>
              <a:t>Often reasonable to assume monotonic dose response relationships which plateaus at high dose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 example, the sigmoid </a:t>
            </a:r>
            <a:r>
              <a:rPr lang="en-US" dirty="0" err="1">
                <a:sym typeface="Wingdings" panose="05000000000000000000" pitchFamily="2" charset="2"/>
              </a:rPr>
              <a:t>emax</a:t>
            </a:r>
            <a:r>
              <a:rPr lang="en-US" dirty="0">
                <a:sym typeface="Wingdings" panose="05000000000000000000" pitchFamily="2" charset="2"/>
              </a:rPr>
              <a:t> model has a pharmacological (Holford, 2017) and an empirical justification (Thomas, 2014)</a:t>
            </a:r>
          </a:p>
          <a:p>
            <a:r>
              <a:rPr lang="en-US" dirty="0">
                <a:sym typeface="Wingdings" panose="05000000000000000000" pitchFamily="2" charset="2"/>
              </a:rPr>
              <a:t>Using models which implement such assumptions increases the information provided by the data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Every point of the fitted curved is influenced by the entire data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More precise estimates of mean response specific to a dose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0EE006-503F-A3C9-5580-9F0D72AB2BE8}"/>
              </a:ext>
            </a:extLst>
          </p:cNvPr>
          <p:cNvSpPr txBox="1"/>
          <p:nvPr/>
        </p:nvSpPr>
        <p:spPr>
          <a:xfrm>
            <a:off x="7831871" y="5743057"/>
            <a:ext cx="3654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Simulated trial with 30 patients per dose group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531555-6E9D-A641-CF1B-9867BD580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482" y="1825625"/>
            <a:ext cx="4280497" cy="3670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462F2C-5AF5-7B99-F084-C86FA681DC4E}"/>
              </a:ext>
            </a:extLst>
          </p:cNvPr>
          <p:cNvSpPr txBox="1"/>
          <p:nvPr/>
        </p:nvSpPr>
        <p:spPr>
          <a:xfrm>
            <a:off x="9444790" y="5347070"/>
            <a:ext cx="745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B41D8-44D4-8420-EA1E-DC48F197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84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C9194-7635-1EBA-CC98-71AB5FA2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Dose exposure response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F3631-AA93-50DA-5A04-078038DC8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Principle: Factor the ‘dose response’ relationship into ‘dose exposure’ and ‘exposure response’ relationships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Legitimacy: </a:t>
            </a:r>
          </a:p>
          <a:p>
            <a:pPr lvl="1"/>
            <a:r>
              <a:rPr lang="en-US" dirty="0"/>
              <a:t>Often reasonable to believe exposure mediates the entire effect of the dose on the response</a:t>
            </a:r>
          </a:p>
          <a:p>
            <a:pPr lvl="1"/>
            <a:r>
              <a:rPr lang="en-US" dirty="0"/>
              <a:t>Explain part of the variability in dose response</a:t>
            </a:r>
          </a:p>
          <a:p>
            <a:r>
              <a:rPr lang="en-US" dirty="0"/>
              <a:t>Challenges: </a:t>
            </a:r>
          </a:p>
          <a:p>
            <a:pPr lvl="1"/>
            <a:r>
              <a:rPr lang="en-US" dirty="0"/>
              <a:t>Risk of confounding of the exposure response relationship, see the example of pembrolizumab (Turner, 2018)</a:t>
            </a:r>
          </a:p>
          <a:p>
            <a:pPr lvl="1"/>
            <a:r>
              <a:rPr lang="en-US" dirty="0"/>
              <a:t>Requires model selection process which is difficult to pre-specify</a:t>
            </a:r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73203-6E6C-5927-3DCE-4438D884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17</a:t>
            </a:fld>
            <a:endParaRPr lang="de-CH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40937C-0C77-BE74-9DCA-D64BB0F6697C}"/>
              </a:ext>
            </a:extLst>
          </p:cNvPr>
          <p:cNvGrpSpPr/>
          <p:nvPr/>
        </p:nvGrpSpPr>
        <p:grpSpPr>
          <a:xfrm>
            <a:off x="1467853" y="2609490"/>
            <a:ext cx="9360567" cy="679942"/>
            <a:chOff x="2873224" y="1930419"/>
            <a:chExt cx="4452938" cy="509957"/>
          </a:xfrm>
        </p:grpSpPr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AD4ED136-5E1E-1961-2F99-9D8E9EF34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224" y="1930419"/>
              <a:ext cx="1141413" cy="5099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67" dirty="0"/>
                <a:t>Dose and regimen</a:t>
              </a: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B14F4C58-FECC-9745-C100-5CC4D9B53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1974" y="1930420"/>
              <a:ext cx="1512888" cy="5099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40" tIns="45720" rIns="91440" bIns="4572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50"/>
                <a:t>Exposure</a:t>
              </a:r>
              <a:br>
                <a:rPr lang="en-US" sz="1450"/>
              </a:br>
              <a:r>
                <a:rPr lang="en-US" sz="1450"/>
                <a:t>(i.e., drug concentration or PK metric)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6C2B9D20-A789-55C3-1D73-17030B054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2199" y="1930419"/>
              <a:ext cx="1223963" cy="5099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67"/>
                <a:t>Response</a:t>
              </a: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CC54C76E-21ED-0A8F-204B-7C5321F65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8924" y="2185397"/>
              <a:ext cx="28733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667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83FCD624-771B-ADC8-7435-F22401876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4862" y="2185397"/>
              <a:ext cx="28733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667"/>
            </a:p>
          </p:txBody>
        </p:sp>
      </p:grpSp>
    </p:spTree>
    <p:extLst>
      <p:ext uri="{BB962C8B-B14F-4D97-AF65-F5344CB8AC3E}">
        <p14:creationId xmlns:p14="http://schemas.microsoft.com/office/powerpoint/2010/main" val="147831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269F9-A05C-026E-484D-FF477E403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721B-5136-5C9A-57CD-8B8EEA1E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Dose exposure response relationship 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1379A-764A-4DBF-6402-8C94C5912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/>
              <a:t>Dose exposure response relationships are highly relevant for dose selection (FDA, 2003)</a:t>
            </a:r>
          </a:p>
          <a:p>
            <a:r>
              <a:rPr lang="en-US" dirty="0"/>
              <a:t>Cornerstone of Model Informed Drug Development (MIDD)</a:t>
            </a:r>
          </a:p>
          <a:p>
            <a:pPr lvl="1"/>
            <a:r>
              <a:rPr lang="en-US" dirty="0"/>
              <a:t>Predict efficacy and safety of untested dosing regimen, e.g., change in loading regimen, new route of administration </a:t>
            </a:r>
          </a:p>
          <a:p>
            <a:pPr lvl="1"/>
            <a:r>
              <a:rPr lang="en-US" dirty="0"/>
              <a:t>Support the selection of pediatric regimens </a:t>
            </a:r>
          </a:p>
          <a:p>
            <a:pPr lvl="1"/>
            <a:r>
              <a:rPr lang="en-US" dirty="0"/>
              <a:t>Integrate data across development phases and dosing regimens</a:t>
            </a:r>
          </a:p>
          <a:p>
            <a:pPr lvl="1"/>
            <a:r>
              <a:rPr lang="en-US" dirty="0"/>
              <a:t>See forthcoming ICH E11A and ICH M15 guidelines </a:t>
            </a:r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FD2BF-09E8-3DFF-6B26-92591FFD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11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79D9-E934-75FE-BBE6-33764826B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model uncertainty</a:t>
            </a:r>
            <a:br>
              <a:rPr lang="en-US" dirty="0"/>
            </a:br>
            <a:r>
              <a:rPr lang="en-US" sz="2800" i="1" dirty="0"/>
              <a:t>Good modeling practice</a:t>
            </a:r>
            <a:endParaRPr lang="de-CH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5966-CC4E-2DC0-29D5-B3EE2F55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Generally impossible to be fully confident that the assumed dose response model is the true one</a:t>
            </a:r>
          </a:p>
          <a:p>
            <a:r>
              <a:rPr lang="en-US" dirty="0"/>
              <a:t>Even if it is the true dose response model, the doses available in the study may not allow to estimate the full relationship</a:t>
            </a:r>
          </a:p>
          <a:p>
            <a:pPr lvl="1"/>
            <a:r>
              <a:rPr lang="en-US" dirty="0"/>
              <a:t>Only simpler models can be fitted</a:t>
            </a:r>
          </a:p>
          <a:p>
            <a:r>
              <a:rPr lang="en-US" dirty="0"/>
              <a:t>Pre-specification of a single dose response model at the design stage is difficult and potentially risky</a:t>
            </a:r>
          </a:p>
          <a:p>
            <a:r>
              <a:rPr lang="en-US" dirty="0"/>
              <a:t>Conversely, no rigid pre-specification of how models are selected may potentially lead to overfitting data</a:t>
            </a:r>
          </a:p>
          <a:p>
            <a:r>
              <a:rPr lang="en-US" dirty="0"/>
              <a:t>Very important to use methods which correctly account for the uncertainty related to the model(s) used for estimation (model averaging, cross-validation, ...)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1C557-CD7D-1519-FD22-7FF4290B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57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ADB2-F856-6F7F-7D73-E245F740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8F29F-38C8-3B81-CDF4-BCAC0D75B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Characterizing ‘dose’ throughout drug development</a:t>
            </a:r>
          </a:p>
          <a:p>
            <a:r>
              <a:rPr lang="en-US" dirty="0"/>
              <a:t>Choosing the doses for a dose finding study</a:t>
            </a:r>
          </a:p>
          <a:p>
            <a:r>
              <a:rPr lang="en-US" dirty="0"/>
              <a:t>Modelling the dose response relationship</a:t>
            </a:r>
          </a:p>
          <a:p>
            <a:r>
              <a:rPr lang="en-US" dirty="0"/>
              <a:t>Conclusions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31B2B-0027-9D18-D402-F23A367E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817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44399-996B-EC30-869B-CE010BE81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A3AE-87E3-163E-682B-5D1387AC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model uncertainty</a:t>
            </a:r>
            <a:br>
              <a:rPr lang="en-US" dirty="0"/>
            </a:br>
            <a:r>
              <a:rPr lang="en-US" sz="2800" i="1" dirty="0"/>
              <a:t>A statistical approach: MCP-Mod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AD6FA-E6F1-2E94-C1E3-3CC960C3B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0187" cy="4478922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ym typeface="Wingdings" panose="05000000000000000000" pitchFamily="2" charset="2"/>
              </a:rPr>
              <a:t>MCP-Mod (Multiple Comparison Procedures and Modelling; Bretz et al., 2005) combines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statistical test for a dose response signal (MCP-step)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model selection or averaging for estimation of the dose response curve and target doses of interest (Mod-step)</a:t>
            </a:r>
          </a:p>
          <a:p>
            <a:r>
              <a:rPr lang="en-US" dirty="0">
                <a:sym typeface="Wingdings" panose="05000000000000000000" pitchFamily="2" charset="2"/>
              </a:rPr>
              <a:t>Structured approach to model uncertainty by pre-specifying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Candidate dose response models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Criteria for dose response signal detection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Criteria for model selection/averaging</a:t>
            </a:r>
          </a:p>
          <a:p>
            <a:r>
              <a:rPr lang="en-US" dirty="0">
                <a:sym typeface="Wingdings" panose="05000000000000000000" pitchFamily="2" charset="2"/>
              </a:rPr>
              <a:t>Qualification opinion by EMA (2014) and Fit-for-Purpose Determination by FDA (2016)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66FE82-E6E4-FFC2-98D9-43F2BA81D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958" y="1413632"/>
            <a:ext cx="3888965" cy="276729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0EC331A-515D-6953-0DC7-42ABCC0AC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35" y="4309095"/>
            <a:ext cx="4639011" cy="2326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2F710-FDC0-0864-8DDD-88E3E129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1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1585-8DF0-4BFA-23BF-6EE22F20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MCP-Mod: A primer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7194B-2895-8479-B6D4-49C01745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21</a:t>
            </a:fld>
            <a:endParaRPr lang="de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A5547-ED81-EC14-7DB9-3196F9769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72" y="1308403"/>
            <a:ext cx="7294671" cy="26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8EC247-C643-11C8-CF25-4E6D8DA1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20" y="3910906"/>
            <a:ext cx="7087747" cy="306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98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64E63-F3AB-B2D1-266F-94A4960F2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2768-7C4E-A9B4-15DE-F72C733CE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A806A-8821-67E4-5B82-9BB276D9E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Characterizing ‘dose’ throughout drug development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Choosing the doses for a dose finding study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Modelling the dose response relationship</a:t>
            </a:r>
          </a:p>
          <a:p>
            <a:r>
              <a:rPr lang="en-US" dirty="0"/>
              <a:t>Conclusions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A0AC0-C9B9-6E2B-B0BE-DB89468A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210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7840D-1D56-A7C6-1FEB-A3BCE75F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23</a:t>
            </a:fld>
            <a:endParaRPr lang="de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C6C88E-B796-22B5-7091-F9C7B762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5" y="1111469"/>
            <a:ext cx="8135730" cy="46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B9D5D9-FEEA-A862-52BB-E48DFD740875}"/>
              </a:ext>
            </a:extLst>
          </p:cNvPr>
          <p:cNvSpPr txBox="1"/>
          <p:nvPr/>
        </p:nvSpPr>
        <p:spPr>
          <a:xfrm>
            <a:off x="1525229" y="5866774"/>
            <a:ext cx="914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Report from the ‘Dose Finding Workshop’ at EMA in 2014 (EMA 2015, </a:t>
            </a:r>
            <a:r>
              <a:rPr lang="en-US" dirty="0" err="1"/>
              <a:t>Musuamba</a:t>
            </a:r>
            <a:r>
              <a:rPr lang="en-US" dirty="0"/>
              <a:t> et al. 2017)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80824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5BF0-8413-D67B-9D3C-1880C80DE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86ACC-8597-B520-F6D9-D43BBB62E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0CC37-5C90-4EFB-898C-9E56660F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2119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E8310-DBFE-934B-47CA-EED784FB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82CFF-5099-63A1-50F4-46D2DEA4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07695"/>
            <a:ext cx="11229475" cy="5313780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Bretz, Pinheiro, Branson (2005) Combining multiple comparisons and modeling techniques in dose-response studies. </a:t>
            </a:r>
            <a:r>
              <a:rPr lang="en-US" sz="2800" i="1" dirty="0"/>
              <a:t>Biometrics</a:t>
            </a:r>
            <a:r>
              <a:rPr lang="en-US" sz="2800" dirty="0"/>
              <a:t> 61:738-748</a:t>
            </a:r>
          </a:p>
          <a:p>
            <a:r>
              <a:rPr lang="de-CH" dirty="0"/>
              <a:t>Cross (2002) Post-marketing drug dosage changes of 499 FDA-approved new molecular entities, 1980–1999. DOI: 10.1002/pds.744</a:t>
            </a:r>
          </a:p>
          <a:p>
            <a:r>
              <a:rPr lang="en-US" dirty="0"/>
              <a:t>EMA (2014) Qualification opinion of MCP-Mod as an efficient statistical methodology for model-based design and analysis of Phase II dose-finding studies under model uncertainty. EMA/CHMP/SAWP/757052/2013.  Available at </a:t>
            </a:r>
            <a:r>
              <a:rPr lang="en-US" dirty="0">
                <a:hlinkClick r:id="rId2"/>
              </a:rPr>
              <a:t>www.ema.europa.eu</a:t>
            </a:r>
            <a:r>
              <a:rPr lang="en-US" dirty="0"/>
              <a:t> </a:t>
            </a:r>
          </a:p>
          <a:p>
            <a:r>
              <a:rPr lang="en-US" dirty="0"/>
              <a:t>EMA (2015) Report from the Dose Finding Workshop at EMA. EMA/117491/2015.  Available at </a:t>
            </a:r>
            <a:r>
              <a:rPr lang="en-US" dirty="0">
                <a:hlinkClick r:id="rId2"/>
              </a:rPr>
              <a:t>www.ema.europa.eu</a:t>
            </a:r>
            <a:r>
              <a:rPr lang="en-US" dirty="0"/>
              <a:t> </a:t>
            </a:r>
            <a:endParaRPr lang="de-CH" dirty="0"/>
          </a:p>
          <a:p>
            <a:r>
              <a:rPr lang="en-US" dirty="0"/>
              <a:t>FDA (2003) Guidance for Industry: Exposure-Response Relationships - Study Design, Data Analysis, and Regulatory Applications. Available at </a:t>
            </a:r>
            <a:r>
              <a:rPr lang="en-US" dirty="0">
                <a:hlinkClick r:id="rId3"/>
              </a:rPr>
              <a:t>www.fda.gov</a:t>
            </a:r>
            <a:r>
              <a:rPr lang="en-US" dirty="0"/>
              <a:t> </a:t>
            </a:r>
          </a:p>
          <a:p>
            <a:r>
              <a:rPr lang="en-US" dirty="0"/>
              <a:t>FDA (2016) Fit-for-Purpose Determination of MCP-Mod. Available at </a:t>
            </a:r>
            <a:r>
              <a:rPr lang="en-US" dirty="0">
                <a:hlinkClick r:id="rId3"/>
              </a:rPr>
              <a:t>www.fda.gov</a:t>
            </a:r>
            <a:r>
              <a:rPr lang="en-US" dirty="0"/>
              <a:t> </a:t>
            </a:r>
          </a:p>
          <a:p>
            <a:r>
              <a:rPr lang="en-US" dirty="0"/>
              <a:t>FDA (2023a) Project Optimus. Available at </a:t>
            </a:r>
            <a:r>
              <a:rPr lang="en-US" dirty="0">
                <a:hlinkClick r:id="rId3"/>
              </a:rPr>
              <a:t>www.fda.gov</a:t>
            </a:r>
            <a:r>
              <a:rPr lang="en-US" dirty="0"/>
              <a:t> </a:t>
            </a:r>
          </a:p>
          <a:p>
            <a:r>
              <a:rPr lang="en-US" dirty="0"/>
              <a:t>FDA (2023b) Draft Guidance for Industry: Optimizing the Dosage of Human Prescription Drugs and Biological Products for the Treatment of Oncologic Diseases. Available at </a:t>
            </a:r>
            <a:r>
              <a:rPr lang="en-US" dirty="0">
                <a:hlinkClick r:id="rId3"/>
              </a:rPr>
              <a:t>www.fda.gov</a:t>
            </a:r>
            <a:r>
              <a:rPr lang="en-US" dirty="0"/>
              <a:t> </a:t>
            </a:r>
          </a:p>
          <a:p>
            <a:r>
              <a:rPr lang="de-CH" dirty="0"/>
              <a:t>Holford (2017) Pharmacodynamic principles and the time course of immediate drug effect. DOI: 10.12793/tcp.2017.25.4.157</a:t>
            </a:r>
          </a:p>
          <a:p>
            <a:r>
              <a:rPr lang="de-CH" dirty="0"/>
              <a:t>ICH (1994) Topic E4: Dose response information to support drug registration. Avaialable at </a:t>
            </a:r>
            <a:r>
              <a:rPr lang="de-CH" dirty="0">
                <a:hlinkClick r:id="rId4"/>
              </a:rPr>
              <a:t>www.ich.org</a:t>
            </a:r>
            <a:r>
              <a:rPr lang="de-CH" dirty="0"/>
              <a:t> </a:t>
            </a:r>
          </a:p>
          <a:p>
            <a:r>
              <a:rPr lang="de-CH" dirty="0"/>
              <a:t>Minnema, 2019. Post-marketing dosing changes in the label of biologicals. DOI: 10.1111/bcp.13843</a:t>
            </a:r>
          </a:p>
          <a:p>
            <a:pPr>
              <a:spcBef>
                <a:spcPts val="1200"/>
              </a:spcBef>
            </a:pPr>
            <a:r>
              <a:rPr lang="en-US" sz="2800" dirty="0" err="1"/>
              <a:t>Musuamba</a:t>
            </a:r>
            <a:r>
              <a:rPr lang="en-US" sz="2800" dirty="0"/>
              <a:t> FT, </a:t>
            </a:r>
            <a:r>
              <a:rPr lang="en-US" sz="2800" dirty="0" err="1"/>
              <a:t>Manolis</a:t>
            </a:r>
            <a:r>
              <a:rPr lang="en-US" sz="2800" dirty="0"/>
              <a:t> E, Holford N, Cheung SYA, Friberg LE, et al. (2017) Advanced methods for dose and regimen finding during drug development. CPT Pharmacometrics Syst. </a:t>
            </a:r>
            <a:r>
              <a:rPr lang="en-US" sz="2800" dirty="0" err="1"/>
              <a:t>Pharmacol</a:t>
            </a:r>
            <a:r>
              <a:rPr lang="en-US" sz="2800" dirty="0"/>
              <a:t>. 6, 418–429.</a:t>
            </a:r>
          </a:p>
          <a:p>
            <a:r>
              <a:rPr lang="de-CH" dirty="0"/>
              <a:t>Sacks, 2014. Scientific and Regulatory Reasons for Delay and Denial of FDA Approval of Initial Applications for New Drugs, 2000-2012. DOI: 10.1001/jama.2013.282542</a:t>
            </a:r>
          </a:p>
          <a:p>
            <a:r>
              <a:rPr lang="de-CH" dirty="0"/>
              <a:t>Thomas, 2014. Meta-Analysis of Clinical Dose–Response in a Large Drug Development Portfolio. </a:t>
            </a:r>
            <a:br>
              <a:rPr lang="de-CH" dirty="0"/>
            </a:br>
            <a:r>
              <a:rPr lang="de-CH" dirty="0"/>
              <a:t>DOI: 10.1080/19466315.2014.924876</a:t>
            </a:r>
          </a:p>
          <a:p>
            <a:r>
              <a:rPr lang="de-CH" dirty="0"/>
              <a:t>Turner, 2018. </a:t>
            </a:r>
            <a:r>
              <a:rPr lang="de-CH" sz="2700" dirty="0"/>
              <a:t>Pembrolizumab Exposure–Response Assessments Challenged by Association of Cancer Cachexia and Catabolic Clearance. DOI: 10.1158/1078-0432.CCR-18-0415</a:t>
            </a:r>
          </a:p>
          <a:p>
            <a:r>
              <a:rPr lang="en-US" sz="2700" dirty="0"/>
              <a:t>Yuan, Ting (2014). First dose ranging clinical trial design—More doses? Or a wider range. In: Clinical Trial Biostatistics and Biopharmaceutical Applications, 91-110. DOI: </a:t>
            </a:r>
            <a:r>
              <a:rPr lang="de-CH" sz="2700" dirty="0"/>
              <a:t>10.1201/b17716-11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33D3F-6482-F802-6A81-A5B0400F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34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653AF-8EC0-A864-7BE4-9D5DE94FD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D5597-4175-A37B-2297-AE3AFAF7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F978-61EC-8A34-D41F-083017B54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Characterizing ‘dose’ throughout drug development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Choosing the doses for a dose finding study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Modelling the dose response relationship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de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CEF8D-D949-3C16-93FE-1D7EFD4B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667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59279-E2BD-9DD0-2053-D889DC016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8A92-DDE9-D6BC-263E-499E5B98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‘Dose’ ...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B96B-327F-F86C-4694-B9FEDF040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‘Dose’ is the quantity of medicine we administer, ideally to achieve or maintain a beneficial effect with an acceptable risk or level of undesirable effects</a:t>
            </a:r>
          </a:p>
          <a:p>
            <a:r>
              <a:rPr lang="en-US" dirty="0"/>
              <a:t>Other aspects may also have to be considered, such as:</a:t>
            </a:r>
          </a:p>
          <a:p>
            <a:pPr lvl="1"/>
            <a:r>
              <a:rPr lang="en-US" dirty="0"/>
              <a:t>Duration of therapy</a:t>
            </a:r>
          </a:p>
          <a:p>
            <a:pPr lvl="1"/>
            <a:r>
              <a:rPr lang="en-US" dirty="0"/>
              <a:t>Frequency of administration and time intervals</a:t>
            </a:r>
          </a:p>
          <a:p>
            <a:pPr lvl="1"/>
            <a:r>
              <a:rPr lang="en-US" dirty="0"/>
              <a:t>Route of administration</a:t>
            </a:r>
          </a:p>
          <a:p>
            <a:pPr lvl="1"/>
            <a:r>
              <a:rPr lang="en-US" dirty="0"/>
              <a:t>Dosage form</a:t>
            </a:r>
          </a:p>
          <a:p>
            <a:r>
              <a:rPr lang="en-US" dirty="0"/>
              <a:t>The better these factors are understood, the better the chance of delivering the full potential of a drug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D5202-699D-AF5B-7D2E-9B702F62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51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C5EE-D40D-6FBB-AD93-BB10EF50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‘Dose’ ... a pertinent question throughout drug development 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374FA-1993-1A27-8445-B9F8EB5E4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Dose selection is a ‘shared risk’ between sponsors and regulators (EMA 2015) and is relevant in most therapeutic areas (ICH 1994), including oncology (FDA 2023a,b)</a:t>
            </a:r>
          </a:p>
          <a:p>
            <a:r>
              <a:rPr lang="en-US" dirty="0"/>
              <a:t>First-in-Human: Safely administering a drug to humans at any reasonable dose</a:t>
            </a:r>
          </a:p>
          <a:p>
            <a:r>
              <a:rPr lang="en-US" dirty="0"/>
              <a:t>Phase 1: Determining the maximum tolerated dose (MTD) beyond which unacceptable side effects are observed (single/multiple ascending or dose escalation studies)</a:t>
            </a:r>
          </a:p>
          <a:p>
            <a:r>
              <a:rPr lang="en-US" dirty="0"/>
              <a:t>Phase 2a: Assess desirable effects at doses less than or equal to the MTD in a particular indication (proof of concept, PoC)</a:t>
            </a:r>
          </a:p>
          <a:p>
            <a:r>
              <a:rPr lang="en-US" dirty="0"/>
              <a:t>Phase 2b: Characterization of the dose response relationship for both efficacy and safety</a:t>
            </a:r>
          </a:p>
          <a:p>
            <a:r>
              <a:rPr lang="en-US" dirty="0"/>
              <a:t>Phase 3: Confirm positive benefit-risk in the target population for one or more selected doses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13C05-1F2B-D2D1-1E8B-2F61886C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297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4C27A-2E19-AA5E-92B3-BCBE7BE5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finding the ‘right dose’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6CD3A-1DE0-DB90-7C32-97384E0B8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Insufficiently informed dose selection may lead to: </a:t>
            </a:r>
          </a:p>
          <a:p>
            <a:pPr lvl="1"/>
            <a:r>
              <a:rPr lang="en-US" dirty="0"/>
              <a:t>Delayed approvals </a:t>
            </a:r>
          </a:p>
          <a:p>
            <a:pPr lvl="2"/>
            <a:r>
              <a:rPr lang="en-US" dirty="0"/>
              <a:t>For example, 32% of all drug approved by FDA in 2000-2012 were not approved after first submission but after re-submission only, often due to uncertainty about dose selection (Sacks, 2014). </a:t>
            </a:r>
          </a:p>
          <a:p>
            <a:pPr lvl="1"/>
            <a:r>
              <a:rPr lang="en-US" dirty="0"/>
              <a:t>Post-approval dosage changes, occurring in</a:t>
            </a:r>
          </a:p>
          <a:p>
            <a:pPr lvl="2"/>
            <a:r>
              <a:rPr lang="en-US" dirty="0"/>
              <a:t>20% of the drugs approved in 1980-1999 by FDA; 80% of them for safety reason (Cross, 2002) </a:t>
            </a:r>
          </a:p>
          <a:p>
            <a:pPr lvl="2"/>
            <a:r>
              <a:rPr lang="en-US" dirty="0"/>
              <a:t>11% of the biologicals approved in 2007-2014 by EMA; various reasons (</a:t>
            </a:r>
            <a:r>
              <a:rPr lang="en-US" dirty="0" err="1"/>
              <a:t>Minnema</a:t>
            </a:r>
            <a:r>
              <a:rPr lang="en-US" dirty="0"/>
              <a:t>, 2019)</a:t>
            </a:r>
          </a:p>
          <a:p>
            <a:pPr marL="0" indent="0">
              <a:buNone/>
            </a:pPr>
            <a:r>
              <a:rPr lang="en-US" dirty="0"/>
              <a:t>Potential impact on market entry, benefit-risk of the modified regimen, pricing strategy,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4216B-C31C-34AB-A0CE-DCF50F96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66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9CF8-57AB-C756-7206-F016FFA0D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‘Right dose’ ... a trade-off between efficacy and safety/tolerability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BBA77-AC09-79C2-445C-FA75DCF841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Paracelsus (1493 – 1541)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All things are poison and nothing is without poison, only the dose permits something not to be poison.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9CC4E-A0B4-A385-3F94-D0A14E6D2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04193" cy="4351338"/>
          </a:xfrm>
        </p:spPr>
        <p:txBody>
          <a:bodyPr>
            <a:normAutofit/>
          </a:bodyPr>
          <a:lstStyle/>
          <a:p>
            <a:r>
              <a:rPr lang="en-US" sz="1800" dirty="0"/>
              <a:t>Dose selection needs to consider </a:t>
            </a:r>
            <a:r>
              <a:rPr lang="en-US" sz="1800" dirty="0">
                <a:solidFill>
                  <a:srgbClr val="0070C0"/>
                </a:solidFill>
              </a:rPr>
              <a:t>efficacy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0000"/>
                </a:solidFill>
              </a:rPr>
              <a:t>tolerability/safety</a:t>
            </a:r>
          </a:p>
          <a:p>
            <a:r>
              <a:rPr lang="en-US" sz="1800" dirty="0">
                <a:solidFill>
                  <a:srgbClr val="00B050"/>
                </a:solidFill>
              </a:rPr>
              <a:t>Therapeutic window</a:t>
            </a:r>
            <a:r>
              <a:rPr lang="en-US" sz="1800" dirty="0"/>
              <a:t>: Range of efficacious and safe doses</a:t>
            </a:r>
          </a:p>
          <a:p>
            <a:r>
              <a:rPr lang="en-US" sz="1800" dirty="0"/>
              <a:t>Optimal dose: Trade-off between efficacy and safety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88581-056D-159F-9FC8-2D5967B13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436" y="1825625"/>
            <a:ext cx="2261127" cy="252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2C68BD2-6775-BE26-4463-D3629C6C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7</a:t>
            </a:fld>
            <a:endParaRPr lang="de-CH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3FED52-C128-D4D3-9422-046CA93064C4}"/>
              </a:ext>
            </a:extLst>
          </p:cNvPr>
          <p:cNvGrpSpPr/>
          <p:nvPr/>
        </p:nvGrpSpPr>
        <p:grpSpPr>
          <a:xfrm>
            <a:off x="6361771" y="3304150"/>
            <a:ext cx="5505785" cy="3155229"/>
            <a:chOff x="6172200" y="3639137"/>
            <a:chExt cx="5505785" cy="31552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ABF600-A0BD-EE8F-4ED1-F54D05B94BF9}"/>
                </a:ext>
              </a:extLst>
            </p:cNvPr>
            <p:cNvGrpSpPr/>
            <p:nvPr/>
          </p:nvGrpSpPr>
          <p:grpSpPr>
            <a:xfrm>
              <a:off x="6283468" y="3639137"/>
              <a:ext cx="5394517" cy="3155229"/>
              <a:chOff x="4572000" y="1079437"/>
              <a:chExt cx="5115798" cy="3781628"/>
            </a:xfrm>
          </p:grpSpPr>
          <p:pic>
            <p:nvPicPr>
              <p:cNvPr id="7" name="Picture 6" descr="A red and blue line graph&#10;&#10;Description automatically generated with low confidence">
                <a:extLst>
                  <a:ext uri="{FF2B5EF4-FFF2-40B4-BE49-F238E27FC236}">
                    <a16:creationId xmlns:a16="http://schemas.microsoft.com/office/drawing/2014/main" id="{23655396-964D-E6C7-1508-1058CC917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0" y="1079437"/>
                <a:ext cx="4438149" cy="3413961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8B539C-2436-2822-D012-A0BC72B29EEF}"/>
                  </a:ext>
                </a:extLst>
              </p:cNvPr>
              <p:cNvSpPr txBox="1"/>
              <p:nvPr/>
            </p:nvSpPr>
            <p:spPr>
              <a:xfrm>
                <a:off x="7118426" y="1478114"/>
                <a:ext cx="1997242" cy="45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867" dirty="0">
                    <a:solidFill>
                      <a:srgbClr val="0000FF"/>
                    </a:solidFill>
                  </a:rPr>
                  <a:t>Efficacy</a:t>
                </a:r>
                <a:endParaRPr lang="de-CH" sz="1867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A9C8C2-94DE-27E3-51B3-BCD8D1F90869}"/>
                  </a:ext>
                </a:extLst>
              </p:cNvPr>
              <p:cNvSpPr txBox="1"/>
              <p:nvPr/>
            </p:nvSpPr>
            <p:spPr>
              <a:xfrm>
                <a:off x="7690556" y="3482230"/>
                <a:ext cx="1997242" cy="45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867" dirty="0">
                    <a:solidFill>
                      <a:srgbClr val="FF0000"/>
                    </a:solidFill>
                  </a:rPr>
                  <a:t>Tolerability/safety</a:t>
                </a:r>
                <a:endParaRPr lang="de-CH" sz="1867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172E13E-DB76-D7F6-09AD-662D6169FD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3126" y="1191483"/>
                <a:ext cx="0" cy="31908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2E0395A-EB9F-7080-7E5F-33000CDC6E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4582" y="1191483"/>
                <a:ext cx="0" cy="31908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81EE13-EC29-6680-E08F-8DD42DEFA3D5}"/>
                  </a:ext>
                </a:extLst>
              </p:cNvPr>
              <p:cNvSpPr txBox="1"/>
              <p:nvPr/>
            </p:nvSpPr>
            <p:spPr>
              <a:xfrm>
                <a:off x="5434967" y="4406037"/>
                <a:ext cx="2079303" cy="45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867" dirty="0">
                    <a:solidFill>
                      <a:srgbClr val="00B050"/>
                    </a:solidFill>
                  </a:rPr>
                  <a:t>Therapeutic window</a:t>
                </a:r>
                <a:endParaRPr lang="de-CH" sz="1867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EAD5C408-C07A-43EA-50CB-BE1D8AE8E9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3587" y="4331855"/>
                <a:ext cx="1262062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B3C5790-105E-5EA1-71DC-F0A81E02685C}"/>
                  </a:ext>
                </a:extLst>
              </p:cNvPr>
              <p:cNvSpPr/>
              <p:nvPr/>
            </p:nvSpPr>
            <p:spPr>
              <a:xfrm>
                <a:off x="6710363" y="4382358"/>
                <a:ext cx="243888" cy="111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e-CH" sz="240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0CC2D2-E2AB-DBF9-8734-F1D252F59559}"/>
                </a:ext>
              </a:extLst>
            </p:cNvPr>
            <p:cNvSpPr txBox="1"/>
            <p:nvPr/>
          </p:nvSpPr>
          <p:spPr>
            <a:xfrm>
              <a:off x="10270917" y="6276210"/>
              <a:ext cx="7288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200" dirty="0"/>
                <a:t>Dose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133372-D108-533F-D966-E4C655E7A2F6}"/>
                </a:ext>
              </a:extLst>
            </p:cNvPr>
            <p:cNvSpPr txBox="1"/>
            <p:nvPr/>
          </p:nvSpPr>
          <p:spPr>
            <a:xfrm rot="16200000">
              <a:off x="5843293" y="4924868"/>
              <a:ext cx="93481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200" dirty="0"/>
                <a:t>Response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879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F4515-D125-DB75-5793-8DFA91FF6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74709-B57B-3A98-E2DF-77602EDD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76B27-1206-6370-9B09-5D5C11995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Characterizing ‘dose’ throughout drug development</a:t>
            </a:r>
          </a:p>
          <a:p>
            <a:r>
              <a:rPr lang="en-US" dirty="0"/>
              <a:t>Choosing the doses for a dose finding study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Modelling the dose response relationship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de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66BFD-C985-09B4-6F29-F5EF9A07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607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E59E-76D9-53F9-C08A-ACDC9BDE7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Inappropriate choice of doses (1)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365DE1-22DB-47A5-A9EB-B233EE86E5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29018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doses too high</a:t>
                </a:r>
              </a:p>
              <a:p>
                <a:pPr lvl="1"/>
                <a:r>
                  <a:rPr lang="en-US" dirty="0"/>
                  <a:t>All responses are on the ‘plateau’ of the curve</a:t>
                </a:r>
              </a:p>
              <a:p>
                <a:r>
                  <a:rPr lang="en-US" dirty="0"/>
                  <a:t>Unclear how far one can decrease the dose while maintaining efficacy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CH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CH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CH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of the lowest dose?</a:t>
                </a:r>
              </a:p>
              <a:p>
                <a:r>
                  <a:rPr lang="en-US" dirty="0"/>
                  <a:t>Particularly problematic when the lowest dose has safety concerns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365DE1-22DB-47A5-A9EB-B233EE86E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290187" cy="4351338"/>
              </a:xfrm>
              <a:blipFill>
                <a:blip r:embed="rId2"/>
                <a:stretch>
                  <a:fillRect l="-1746" t="-224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>
            <a:extLst>
              <a:ext uri="{FF2B5EF4-FFF2-40B4-BE49-F238E27FC236}">
                <a16:creationId xmlns:a16="http://schemas.microsoft.com/office/drawing/2014/main" id="{D9EFC741-84A8-D0EE-398A-ACF38E35A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30" y="2301903"/>
            <a:ext cx="4196570" cy="295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0EB65-BC84-8515-3815-DE7458AB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2364-8601-4430-8EB8-85EEDA807A4C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435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1961</Words>
  <Application>Microsoft Office PowerPoint</Application>
  <PresentationFormat>Widescreen</PresentationFormat>
  <Paragraphs>205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Wingdings</vt:lpstr>
      <vt:lpstr>Office Theme</vt:lpstr>
      <vt:lpstr>Dose Response Characterization:  A key to success in drug development </vt:lpstr>
      <vt:lpstr>Outline</vt:lpstr>
      <vt:lpstr>Outline</vt:lpstr>
      <vt:lpstr>‘Dose’ ... what is it?</vt:lpstr>
      <vt:lpstr>‘Dose’ ... a pertinent question throughout drug development </vt:lpstr>
      <vt:lpstr>Importance of finding the ‘right dose’</vt:lpstr>
      <vt:lpstr>‘Right dose’ ... a trade-off between efficacy and safety/tolerability</vt:lpstr>
      <vt:lpstr>Outline</vt:lpstr>
      <vt:lpstr>Inappropriate choice of doses (1)</vt:lpstr>
      <vt:lpstr>Inappropriate choice of doses (2)</vt:lpstr>
      <vt:lpstr>Appropriate choice of doses </vt:lpstr>
      <vt:lpstr>Recommendations for dose range and spacing</vt:lpstr>
      <vt:lpstr>Why adaptive dose finding?</vt:lpstr>
      <vt:lpstr>Outline</vt:lpstr>
      <vt:lpstr>How to characterize dose response? </vt:lpstr>
      <vt:lpstr>How to characterize dose response? (cont’d) </vt:lpstr>
      <vt:lpstr>Dose exposure response relationship</vt:lpstr>
      <vt:lpstr>Dose exposure response relationship  (cont’d)</vt:lpstr>
      <vt:lpstr>Dealing with model uncertainty Good modeling practice</vt:lpstr>
      <vt:lpstr>Dealing with model uncertainty A statistical approach: MCP-Mod</vt:lpstr>
      <vt:lpstr>MCP-Mod: A primer</vt:lpstr>
      <vt:lpstr>Outline</vt:lpstr>
      <vt:lpstr>PowerPoint Presentation</vt:lpstr>
      <vt:lpstr>Thank you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Dose-Response Characterization:  A key to success in drug development </dc:title>
  <dc:creator>Frank Bretz</dc:creator>
  <cp:lastModifiedBy>Frank Bretz</cp:lastModifiedBy>
  <cp:revision>1</cp:revision>
  <dcterms:created xsi:type="dcterms:W3CDTF">2024-03-20T21:25:20Z</dcterms:created>
  <dcterms:modified xsi:type="dcterms:W3CDTF">2024-04-06T21:55:11Z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2024-03-20T21:25:20Z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8bd51f56-1cfb-4bca-bac4-d52c0ceeeed1</vt:lpwstr>
  </property>
  <property fmtid="{D5CDD505-2E9C-101B-9397-08002B2CF9AE}" pid="8" name="MSIP_Label_3c9bec58-8084-492e-8360-0e1cfe36408c_ContentBits">
    <vt:lpwstr>0</vt:lpwstr>
  </property>
</Properties>
</file>