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311" r:id="rId4"/>
  </p:sldMasterIdLst>
  <p:notesMasterIdLst>
    <p:notesMasterId r:id="rId33"/>
  </p:notesMasterIdLst>
  <p:sldIdLst>
    <p:sldId id="453" r:id="rId5"/>
    <p:sldId id="1592" r:id="rId6"/>
    <p:sldId id="1629" r:id="rId7"/>
    <p:sldId id="1630" r:id="rId8"/>
    <p:sldId id="1633" r:id="rId9"/>
    <p:sldId id="1596" r:id="rId10"/>
    <p:sldId id="1577" r:id="rId11"/>
    <p:sldId id="1597" r:id="rId12"/>
    <p:sldId id="1603" r:id="rId13"/>
    <p:sldId id="259" r:id="rId14"/>
    <p:sldId id="1578" r:id="rId15"/>
    <p:sldId id="1631" r:id="rId16"/>
    <p:sldId id="1632" r:id="rId17"/>
    <p:sldId id="1587" r:id="rId18"/>
    <p:sldId id="1634" r:id="rId19"/>
    <p:sldId id="1615" r:id="rId20"/>
    <p:sldId id="1613" r:id="rId21"/>
    <p:sldId id="1636" r:id="rId22"/>
    <p:sldId id="1617" r:id="rId23"/>
    <p:sldId id="1618" r:id="rId24"/>
    <p:sldId id="1595" r:id="rId25"/>
    <p:sldId id="1625" r:id="rId26"/>
    <p:sldId id="1635" r:id="rId27"/>
    <p:sldId id="1627" r:id="rId28"/>
    <p:sldId id="1628" r:id="rId29"/>
    <p:sldId id="1637" r:id="rId30"/>
    <p:sldId id="1638" r:id="rId31"/>
    <p:sldId id="1626" r:id="rId32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1225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6838" indent="47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2450" indent="6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72EE3D-0192-4448-917E-27FBE1BD4AB4}">
          <p14:sldIdLst>
            <p14:sldId id="453"/>
            <p14:sldId id="1592"/>
            <p14:sldId id="1629"/>
            <p14:sldId id="1630"/>
            <p14:sldId id="1633"/>
            <p14:sldId id="1596"/>
            <p14:sldId id="1577"/>
            <p14:sldId id="1597"/>
            <p14:sldId id="1603"/>
            <p14:sldId id="259"/>
            <p14:sldId id="1578"/>
            <p14:sldId id="1631"/>
            <p14:sldId id="1632"/>
            <p14:sldId id="1587"/>
            <p14:sldId id="1634"/>
            <p14:sldId id="1615"/>
            <p14:sldId id="1613"/>
            <p14:sldId id="1636"/>
            <p14:sldId id="1617"/>
            <p14:sldId id="1618"/>
            <p14:sldId id="1595"/>
            <p14:sldId id="1625"/>
            <p14:sldId id="1635"/>
            <p14:sldId id="1627"/>
            <p14:sldId id="1628"/>
            <p14:sldId id="1637"/>
            <p14:sldId id="1638"/>
            <p14:sldId id="16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g, Joyce" initials="CJ" lastIdx="1" clrIdx="0">
    <p:extLst>
      <p:ext uri="{19B8F6BF-5375-455C-9EA6-DF929625EA0E}">
        <p15:presenceInfo xmlns:p15="http://schemas.microsoft.com/office/powerpoint/2012/main" userId="S::Joyce.Cheng@fda.gov::cd16fe41-fb73-4699-8f97-995a814890f5" providerId="AD"/>
      </p:ext>
    </p:extLst>
  </p:cmAuthor>
  <p:cmAuthor id="2" name="Shah, Mirat" initials="SM" lastIdx="12" clrIdx="1">
    <p:extLst>
      <p:ext uri="{19B8F6BF-5375-455C-9EA6-DF929625EA0E}">
        <p15:presenceInfo xmlns:p15="http://schemas.microsoft.com/office/powerpoint/2012/main" userId="S::Mirat.Shah@fda.gov::ae121621-14fb-45c8-b11a-5be469f6f1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CCFFFF"/>
    <a:srgbClr val="0000FF"/>
    <a:srgbClr val="CC0000"/>
    <a:srgbClr val="FFFF00"/>
    <a:srgbClr val="CCFFCC"/>
    <a:srgbClr val="E5FEFF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52BFF6-A236-42E5-BEB3-497441B2A297}" v="5" dt="2024-04-01T19:02:22.218"/>
    <p1510:client id="{753E48E9-AF22-473C-90AE-68DE18320BAB}" v="20" dt="2024-04-01T22:15:42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7688" autoAdjust="0"/>
  </p:normalViewPr>
  <p:slideViewPr>
    <p:cSldViewPr>
      <p:cViewPr varScale="1">
        <p:scale>
          <a:sx n="103" d="100"/>
          <a:sy n="103" d="100"/>
        </p:scale>
        <p:origin x="8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ce" userId="cd16fe41-fb73-4699-8f97-995a814890f5" providerId="ADAL" clId="{3052BFF6-A236-42E5-BEB3-497441B2A297}"/>
    <pc:docChg chg="undo redo custSel addSld delSld modSld sldOrd modSection">
      <pc:chgData name="Joyce" userId="cd16fe41-fb73-4699-8f97-995a814890f5" providerId="ADAL" clId="{3052BFF6-A236-42E5-BEB3-497441B2A297}" dt="2024-04-01T19:50:10.737" v="3345" actId="20577"/>
      <pc:docMkLst>
        <pc:docMk/>
      </pc:docMkLst>
      <pc:sldChg chg="modSp mod">
        <pc:chgData name="Joyce" userId="cd16fe41-fb73-4699-8f97-995a814890f5" providerId="ADAL" clId="{3052BFF6-A236-42E5-BEB3-497441B2A297}" dt="2024-04-01T15:23:47.008" v="925" actId="27636"/>
        <pc:sldMkLst>
          <pc:docMk/>
          <pc:sldMk cId="1927032223" sldId="259"/>
        </pc:sldMkLst>
        <pc:spChg chg="mod">
          <ac:chgData name="Joyce" userId="cd16fe41-fb73-4699-8f97-995a814890f5" providerId="ADAL" clId="{3052BFF6-A236-42E5-BEB3-497441B2A297}" dt="2024-04-01T13:35:14.513" v="644" actId="27636"/>
          <ac:spMkLst>
            <pc:docMk/>
            <pc:sldMk cId="1927032223" sldId="259"/>
            <ac:spMk id="2" creationId="{E11675E9-162F-4E69-884F-EB80B545C2F7}"/>
          </ac:spMkLst>
        </pc:spChg>
        <pc:spChg chg="mod">
          <ac:chgData name="Joyce" userId="cd16fe41-fb73-4699-8f97-995a814890f5" providerId="ADAL" clId="{3052BFF6-A236-42E5-BEB3-497441B2A297}" dt="2024-04-01T15:23:47.008" v="925" actId="27636"/>
          <ac:spMkLst>
            <pc:docMk/>
            <pc:sldMk cId="1927032223" sldId="259"/>
            <ac:spMk id="3" creationId="{4CE5423E-F8BC-4AC5-AA55-AD52D403BA84}"/>
          </ac:spMkLst>
        </pc:spChg>
      </pc:sldChg>
      <pc:sldChg chg="modSp mod">
        <pc:chgData name="Joyce" userId="cd16fe41-fb73-4699-8f97-995a814890f5" providerId="ADAL" clId="{3052BFF6-A236-42E5-BEB3-497441B2A297}" dt="2024-04-01T19:05:36.950" v="2125" actId="20577"/>
        <pc:sldMkLst>
          <pc:docMk/>
          <pc:sldMk cId="2705988065" sldId="453"/>
        </pc:sldMkLst>
        <pc:spChg chg="mod">
          <ac:chgData name="Joyce" userId="cd16fe41-fb73-4699-8f97-995a814890f5" providerId="ADAL" clId="{3052BFF6-A236-42E5-BEB3-497441B2A297}" dt="2024-04-01T19:05:36.950" v="2125" actId="20577"/>
          <ac:spMkLst>
            <pc:docMk/>
            <pc:sldMk cId="2705988065" sldId="453"/>
            <ac:spMk id="3" creationId="{D3A8D449-4EC5-4D9C-BE7B-2111916875B6}"/>
          </ac:spMkLst>
        </pc:spChg>
      </pc:sldChg>
      <pc:sldChg chg="add">
        <pc:chgData name="Joyce" userId="cd16fe41-fb73-4699-8f97-995a814890f5" providerId="ADAL" clId="{3052BFF6-A236-42E5-BEB3-497441B2A297}" dt="2024-04-01T19:02:22.216" v="2051"/>
        <pc:sldMkLst>
          <pc:docMk/>
          <pc:sldMk cId="897672406" sldId="1516"/>
        </pc:sldMkLst>
      </pc:sldChg>
      <pc:sldChg chg="modSp mod">
        <pc:chgData name="Joyce" userId="cd16fe41-fb73-4699-8f97-995a814890f5" providerId="ADAL" clId="{3052BFF6-A236-42E5-BEB3-497441B2A297}" dt="2024-04-01T13:34:26.153" v="639" actId="255"/>
        <pc:sldMkLst>
          <pc:docMk/>
          <pc:sldMk cId="156265426" sldId="1577"/>
        </pc:sldMkLst>
        <pc:spChg chg="mod">
          <ac:chgData name="Joyce" userId="cd16fe41-fb73-4699-8f97-995a814890f5" providerId="ADAL" clId="{3052BFF6-A236-42E5-BEB3-497441B2A297}" dt="2024-04-01T13:34:26.153" v="639" actId="255"/>
          <ac:spMkLst>
            <pc:docMk/>
            <pc:sldMk cId="156265426" sldId="1577"/>
            <ac:spMk id="2" creationId="{23F29B6A-9C0E-40D0-B227-8FB31ED228B0}"/>
          </ac:spMkLst>
        </pc:spChg>
      </pc:sldChg>
      <pc:sldChg chg="modSp mod">
        <pc:chgData name="Joyce" userId="cd16fe41-fb73-4699-8f97-995a814890f5" providerId="ADAL" clId="{3052BFF6-A236-42E5-BEB3-497441B2A297}" dt="2024-04-01T15:34:24.518" v="1048" actId="113"/>
        <pc:sldMkLst>
          <pc:docMk/>
          <pc:sldMk cId="2929596584" sldId="1578"/>
        </pc:sldMkLst>
        <pc:spChg chg="mod">
          <ac:chgData name="Joyce" userId="cd16fe41-fb73-4699-8f97-995a814890f5" providerId="ADAL" clId="{3052BFF6-A236-42E5-BEB3-497441B2A297}" dt="2024-04-01T15:25:43.230" v="927" actId="404"/>
          <ac:spMkLst>
            <pc:docMk/>
            <pc:sldMk cId="2929596584" sldId="1578"/>
            <ac:spMk id="2" creationId="{C14DF6BF-DE30-4855-ADF8-245A5AB25EDC}"/>
          </ac:spMkLst>
        </pc:spChg>
        <pc:spChg chg="mod">
          <ac:chgData name="Joyce" userId="cd16fe41-fb73-4699-8f97-995a814890f5" providerId="ADAL" clId="{3052BFF6-A236-42E5-BEB3-497441B2A297}" dt="2024-04-01T15:34:24.518" v="1048" actId="113"/>
          <ac:spMkLst>
            <pc:docMk/>
            <pc:sldMk cId="2929596584" sldId="1578"/>
            <ac:spMk id="3" creationId="{DBBB8DD2-1F1C-4534-9AAD-E6CFFA03B7FE}"/>
          </ac:spMkLst>
        </pc:spChg>
      </pc:sldChg>
      <pc:sldChg chg="modSp del mod ord">
        <pc:chgData name="Joyce" userId="cd16fe41-fb73-4699-8f97-995a814890f5" providerId="ADAL" clId="{3052BFF6-A236-42E5-BEB3-497441B2A297}" dt="2024-04-01T19:01:02.084" v="2050" actId="47"/>
        <pc:sldMkLst>
          <pc:docMk/>
          <pc:sldMk cId="1073409300" sldId="1581"/>
        </pc:sldMkLst>
        <pc:spChg chg="mod">
          <ac:chgData name="Joyce" userId="cd16fe41-fb73-4699-8f97-995a814890f5" providerId="ADAL" clId="{3052BFF6-A236-42E5-BEB3-497441B2A297}" dt="2024-04-01T13:35:38.790" v="645" actId="255"/>
          <ac:spMkLst>
            <pc:docMk/>
            <pc:sldMk cId="1073409300" sldId="1581"/>
            <ac:spMk id="2" creationId="{D3DD0C3D-98B5-4CB1-9A9D-4B57F30827DD}"/>
          </ac:spMkLst>
        </pc:spChg>
        <pc:spChg chg="mod">
          <ac:chgData name="Joyce" userId="cd16fe41-fb73-4699-8f97-995a814890f5" providerId="ADAL" clId="{3052BFF6-A236-42E5-BEB3-497441B2A297}" dt="2024-04-01T13:27:23.390" v="434" actId="20577"/>
          <ac:spMkLst>
            <pc:docMk/>
            <pc:sldMk cId="1073409300" sldId="1581"/>
            <ac:spMk id="3" creationId="{55396AB6-B01A-4462-9A61-017D1D47F6BE}"/>
          </ac:spMkLst>
        </pc:spChg>
      </pc:sldChg>
      <pc:sldChg chg="modSp mod">
        <pc:chgData name="Joyce" userId="cd16fe41-fb73-4699-8f97-995a814890f5" providerId="ADAL" clId="{3052BFF6-A236-42E5-BEB3-497441B2A297}" dt="2024-04-01T16:39:33.794" v="1568" actId="20577"/>
        <pc:sldMkLst>
          <pc:docMk/>
          <pc:sldMk cId="3520629575" sldId="1587"/>
        </pc:sldMkLst>
        <pc:spChg chg="mod">
          <ac:chgData name="Joyce" userId="cd16fe41-fb73-4699-8f97-995a814890f5" providerId="ADAL" clId="{3052BFF6-A236-42E5-BEB3-497441B2A297}" dt="2024-04-01T15:41:22.395" v="1077" actId="20577"/>
          <ac:spMkLst>
            <pc:docMk/>
            <pc:sldMk cId="3520629575" sldId="1587"/>
            <ac:spMk id="2" creationId="{157E061C-BB37-4468-81EB-B41956591BC3}"/>
          </ac:spMkLst>
        </pc:spChg>
        <pc:spChg chg="mod">
          <ac:chgData name="Joyce" userId="cd16fe41-fb73-4699-8f97-995a814890f5" providerId="ADAL" clId="{3052BFF6-A236-42E5-BEB3-497441B2A297}" dt="2024-04-01T16:39:33.794" v="1568" actId="20577"/>
          <ac:spMkLst>
            <pc:docMk/>
            <pc:sldMk cId="3520629575" sldId="1587"/>
            <ac:spMk id="3" creationId="{18571633-A60E-49C3-B88E-28AB019A7BC3}"/>
          </ac:spMkLst>
        </pc:spChg>
      </pc:sldChg>
      <pc:sldChg chg="modSp mod">
        <pc:chgData name="Joyce" userId="cd16fe41-fb73-4699-8f97-995a814890f5" providerId="ADAL" clId="{3052BFF6-A236-42E5-BEB3-497441B2A297}" dt="2024-04-01T15:11:10.845" v="735" actId="20577"/>
        <pc:sldMkLst>
          <pc:docMk/>
          <pc:sldMk cId="14266608" sldId="1592"/>
        </pc:sldMkLst>
        <pc:spChg chg="mod">
          <ac:chgData name="Joyce" userId="cd16fe41-fb73-4699-8f97-995a814890f5" providerId="ADAL" clId="{3052BFF6-A236-42E5-BEB3-497441B2A297}" dt="2024-04-01T15:03:00.025" v="726" actId="404"/>
          <ac:spMkLst>
            <pc:docMk/>
            <pc:sldMk cId="14266608" sldId="1592"/>
            <ac:spMk id="2" creationId="{94FD47D2-7870-459A-9F33-7B3851CE1925}"/>
          </ac:spMkLst>
        </pc:spChg>
        <pc:spChg chg="mod">
          <ac:chgData name="Joyce" userId="cd16fe41-fb73-4699-8f97-995a814890f5" providerId="ADAL" clId="{3052BFF6-A236-42E5-BEB3-497441B2A297}" dt="2024-04-01T15:11:10.845" v="735" actId="20577"/>
          <ac:spMkLst>
            <pc:docMk/>
            <pc:sldMk cId="14266608" sldId="1592"/>
            <ac:spMk id="3" creationId="{1B1BCB95-D62E-4D73-B2FE-A63ACF314DB3}"/>
          </ac:spMkLst>
        </pc:spChg>
      </pc:sldChg>
      <pc:sldChg chg="modSp mod">
        <pc:chgData name="Joyce" userId="cd16fe41-fb73-4699-8f97-995a814890f5" providerId="ADAL" clId="{3052BFF6-A236-42E5-BEB3-497441B2A297}" dt="2024-04-01T18:59:59.147" v="2049" actId="20577"/>
        <pc:sldMkLst>
          <pc:docMk/>
          <pc:sldMk cId="3937308291" sldId="1595"/>
        </pc:sldMkLst>
        <pc:spChg chg="mod">
          <ac:chgData name="Joyce" userId="cd16fe41-fb73-4699-8f97-995a814890f5" providerId="ADAL" clId="{3052BFF6-A236-42E5-BEB3-497441B2A297}" dt="2024-04-01T18:59:59.147" v="2049" actId="20577"/>
          <ac:spMkLst>
            <pc:docMk/>
            <pc:sldMk cId="3937308291" sldId="1595"/>
            <ac:spMk id="2" creationId="{B5491F23-B41D-4CC6-807D-C29B7E5ECF42}"/>
          </ac:spMkLst>
        </pc:spChg>
        <pc:spChg chg="mod">
          <ac:chgData name="Joyce" userId="cd16fe41-fb73-4699-8f97-995a814890f5" providerId="ADAL" clId="{3052BFF6-A236-42E5-BEB3-497441B2A297}" dt="2024-04-01T18:59:39.836" v="2028" actId="20577"/>
          <ac:spMkLst>
            <pc:docMk/>
            <pc:sldMk cId="3937308291" sldId="1595"/>
            <ac:spMk id="3" creationId="{6D492568-E345-4F67-AF80-A8A8CC28A0B8}"/>
          </ac:spMkLst>
        </pc:spChg>
      </pc:sldChg>
      <pc:sldChg chg="modSp mod">
        <pc:chgData name="Joyce" userId="cd16fe41-fb73-4699-8f97-995a814890f5" providerId="ADAL" clId="{3052BFF6-A236-42E5-BEB3-497441B2A297}" dt="2024-04-01T15:34:37.841" v="1049" actId="113"/>
        <pc:sldMkLst>
          <pc:docMk/>
          <pc:sldMk cId="3755409518" sldId="1596"/>
        </pc:sldMkLst>
        <pc:spChg chg="mod">
          <ac:chgData name="Joyce" userId="cd16fe41-fb73-4699-8f97-995a814890f5" providerId="ADAL" clId="{3052BFF6-A236-42E5-BEB3-497441B2A297}" dt="2024-04-01T13:33:56.983" v="638" actId="27636"/>
          <ac:spMkLst>
            <pc:docMk/>
            <pc:sldMk cId="3755409518" sldId="1596"/>
            <ac:spMk id="2" creationId="{3ED96E50-7630-49AE-9C97-A5E213F52FDC}"/>
          </ac:spMkLst>
        </pc:spChg>
        <pc:spChg chg="mod">
          <ac:chgData name="Joyce" userId="cd16fe41-fb73-4699-8f97-995a814890f5" providerId="ADAL" clId="{3052BFF6-A236-42E5-BEB3-497441B2A297}" dt="2024-04-01T15:34:37.841" v="1049" actId="113"/>
          <ac:spMkLst>
            <pc:docMk/>
            <pc:sldMk cId="3755409518" sldId="1596"/>
            <ac:spMk id="3" creationId="{F09D3631-6A77-45ED-B62E-3CE1696802C2}"/>
          </ac:spMkLst>
        </pc:spChg>
      </pc:sldChg>
      <pc:sldChg chg="modSp mod">
        <pc:chgData name="Joyce" userId="cd16fe41-fb73-4699-8f97-995a814890f5" providerId="ADAL" clId="{3052BFF6-A236-42E5-BEB3-497441B2A297}" dt="2024-04-01T13:34:35.307" v="640" actId="255"/>
        <pc:sldMkLst>
          <pc:docMk/>
          <pc:sldMk cId="4147387056" sldId="1597"/>
        </pc:sldMkLst>
        <pc:spChg chg="mod">
          <ac:chgData name="Joyce" userId="cd16fe41-fb73-4699-8f97-995a814890f5" providerId="ADAL" clId="{3052BFF6-A236-42E5-BEB3-497441B2A297}" dt="2024-04-01T13:34:35.307" v="640" actId="255"/>
          <ac:spMkLst>
            <pc:docMk/>
            <pc:sldMk cId="4147387056" sldId="1597"/>
            <ac:spMk id="2" creationId="{23F29B6A-9C0E-40D0-B227-8FB31ED228B0}"/>
          </ac:spMkLst>
        </pc:spChg>
      </pc:sldChg>
      <pc:sldChg chg="modSp mod">
        <pc:chgData name="Joyce" userId="cd16fe41-fb73-4699-8f97-995a814890f5" providerId="ADAL" clId="{3052BFF6-A236-42E5-BEB3-497441B2A297}" dt="2024-04-01T13:34:57.054" v="642" actId="255"/>
        <pc:sldMkLst>
          <pc:docMk/>
          <pc:sldMk cId="0" sldId="1603"/>
        </pc:sldMkLst>
        <pc:spChg chg="mod">
          <ac:chgData name="Joyce" userId="cd16fe41-fb73-4699-8f97-995a814890f5" providerId="ADAL" clId="{3052BFF6-A236-42E5-BEB3-497441B2A297}" dt="2024-04-01T13:34:57.054" v="642" actId="255"/>
          <ac:spMkLst>
            <pc:docMk/>
            <pc:sldMk cId="0" sldId="1603"/>
            <ac:spMk id="76" creationId="{BE2A8114-45BD-4A55-9F01-838E72AAB816}"/>
          </ac:spMkLst>
        </pc:spChg>
      </pc:sldChg>
      <pc:sldChg chg="add">
        <pc:chgData name="Joyce" userId="cd16fe41-fb73-4699-8f97-995a814890f5" providerId="ADAL" clId="{3052BFF6-A236-42E5-BEB3-497441B2A297}" dt="2024-04-01T19:02:22.216" v="2051"/>
        <pc:sldMkLst>
          <pc:docMk/>
          <pc:sldMk cId="4110525326" sldId="1611"/>
        </pc:sldMkLst>
      </pc:sldChg>
      <pc:sldChg chg="add">
        <pc:chgData name="Joyce" userId="cd16fe41-fb73-4699-8f97-995a814890f5" providerId="ADAL" clId="{3052BFF6-A236-42E5-BEB3-497441B2A297}" dt="2024-04-01T19:02:22.216" v="2051"/>
        <pc:sldMkLst>
          <pc:docMk/>
          <pc:sldMk cId="1878984524" sldId="1612"/>
        </pc:sldMkLst>
      </pc:sldChg>
      <pc:sldChg chg="modSp mod">
        <pc:chgData name="Joyce" userId="cd16fe41-fb73-4699-8f97-995a814890f5" providerId="ADAL" clId="{3052BFF6-A236-42E5-BEB3-497441B2A297}" dt="2024-04-01T19:07:27.100" v="2136" actId="27636"/>
        <pc:sldMkLst>
          <pc:docMk/>
          <pc:sldMk cId="384017434" sldId="1613"/>
        </pc:sldMkLst>
        <pc:spChg chg="mod">
          <ac:chgData name="Joyce" userId="cd16fe41-fb73-4699-8f97-995a814890f5" providerId="ADAL" clId="{3052BFF6-A236-42E5-BEB3-497441B2A297}" dt="2024-04-01T15:41:51.577" v="1079" actId="20577"/>
          <ac:spMkLst>
            <pc:docMk/>
            <pc:sldMk cId="384017434" sldId="1613"/>
            <ac:spMk id="2" creationId="{D3DD0C3D-98B5-4CB1-9A9D-4B57F30827DD}"/>
          </ac:spMkLst>
        </pc:spChg>
        <pc:spChg chg="mod">
          <ac:chgData name="Joyce" userId="cd16fe41-fb73-4699-8f97-995a814890f5" providerId="ADAL" clId="{3052BFF6-A236-42E5-BEB3-497441B2A297}" dt="2024-04-01T19:07:27.100" v="2136" actId="27636"/>
          <ac:spMkLst>
            <pc:docMk/>
            <pc:sldMk cId="384017434" sldId="1613"/>
            <ac:spMk id="3" creationId="{55396AB6-B01A-4462-9A61-017D1D47F6BE}"/>
          </ac:spMkLst>
        </pc:spChg>
      </pc:sldChg>
      <pc:sldChg chg="modSp mod">
        <pc:chgData name="Joyce" userId="cd16fe41-fb73-4699-8f97-995a814890f5" providerId="ADAL" clId="{3052BFF6-A236-42E5-BEB3-497441B2A297}" dt="2024-04-01T18:48:20.052" v="1791" actId="20577"/>
        <pc:sldMkLst>
          <pc:docMk/>
          <pc:sldMk cId="1292556561" sldId="1615"/>
        </pc:sldMkLst>
        <pc:spChg chg="mod">
          <ac:chgData name="Joyce" userId="cd16fe41-fb73-4699-8f97-995a814890f5" providerId="ADAL" clId="{3052BFF6-A236-42E5-BEB3-497441B2A297}" dt="2024-04-01T18:48:20.052" v="1791" actId="20577"/>
          <ac:spMkLst>
            <pc:docMk/>
            <pc:sldMk cId="1292556561" sldId="1615"/>
            <ac:spMk id="3" creationId="{55396AB6-B01A-4462-9A61-017D1D47F6BE}"/>
          </ac:spMkLst>
        </pc:spChg>
      </pc:sldChg>
      <pc:sldChg chg="modSp mod">
        <pc:chgData name="Joyce" userId="cd16fe41-fb73-4699-8f97-995a814890f5" providerId="ADAL" clId="{3052BFF6-A236-42E5-BEB3-497441B2A297}" dt="2024-04-01T13:36:06.578" v="647" actId="404"/>
        <pc:sldMkLst>
          <pc:docMk/>
          <pc:sldMk cId="1822148185" sldId="1617"/>
        </pc:sldMkLst>
        <pc:spChg chg="mod">
          <ac:chgData name="Joyce" userId="cd16fe41-fb73-4699-8f97-995a814890f5" providerId="ADAL" clId="{3052BFF6-A236-42E5-BEB3-497441B2A297}" dt="2024-04-01T13:36:06.578" v="647" actId="404"/>
          <ac:spMkLst>
            <pc:docMk/>
            <pc:sldMk cId="1822148185" sldId="1617"/>
            <ac:spMk id="2" creationId="{F76E194D-1D8D-4829-B19D-F3C72775F4AA}"/>
          </ac:spMkLst>
        </pc:spChg>
      </pc:sldChg>
      <pc:sldChg chg="modSp mod">
        <pc:chgData name="Joyce" userId="cd16fe41-fb73-4699-8f97-995a814890f5" providerId="ADAL" clId="{3052BFF6-A236-42E5-BEB3-497441B2A297}" dt="2024-04-01T13:36:11.101" v="648" actId="404"/>
        <pc:sldMkLst>
          <pc:docMk/>
          <pc:sldMk cId="3573673691" sldId="1618"/>
        </pc:sldMkLst>
        <pc:spChg chg="mod">
          <ac:chgData name="Joyce" userId="cd16fe41-fb73-4699-8f97-995a814890f5" providerId="ADAL" clId="{3052BFF6-A236-42E5-BEB3-497441B2A297}" dt="2024-04-01T13:36:11.101" v="648" actId="404"/>
          <ac:spMkLst>
            <pc:docMk/>
            <pc:sldMk cId="3573673691" sldId="1618"/>
            <ac:spMk id="2" creationId="{F76E194D-1D8D-4829-B19D-F3C72775F4AA}"/>
          </ac:spMkLst>
        </pc:spChg>
      </pc:sldChg>
      <pc:sldChg chg="add">
        <pc:chgData name="Joyce" userId="cd16fe41-fb73-4699-8f97-995a814890f5" providerId="ADAL" clId="{3052BFF6-A236-42E5-BEB3-497441B2A297}" dt="2024-04-01T19:02:22.216" v="2051"/>
        <pc:sldMkLst>
          <pc:docMk/>
          <pc:sldMk cId="1910150857" sldId="1619"/>
        </pc:sldMkLst>
      </pc:sldChg>
      <pc:sldChg chg="del">
        <pc:chgData name="Joyce" userId="cd16fe41-fb73-4699-8f97-995a814890f5" providerId="ADAL" clId="{3052BFF6-A236-42E5-BEB3-497441B2A297}" dt="2024-04-01T19:01:02.084" v="2050" actId="47"/>
        <pc:sldMkLst>
          <pc:docMk/>
          <pc:sldMk cId="1460042897" sldId="1622"/>
        </pc:sldMkLst>
      </pc:sldChg>
      <pc:sldChg chg="del ord">
        <pc:chgData name="Joyce" userId="cd16fe41-fb73-4699-8f97-995a814890f5" providerId="ADAL" clId="{3052BFF6-A236-42E5-BEB3-497441B2A297}" dt="2024-04-01T18:57:28.444" v="1989" actId="47"/>
        <pc:sldMkLst>
          <pc:docMk/>
          <pc:sldMk cId="3909886492" sldId="1623"/>
        </pc:sldMkLst>
      </pc:sldChg>
      <pc:sldChg chg="del">
        <pc:chgData name="Joyce" userId="cd16fe41-fb73-4699-8f97-995a814890f5" providerId="ADAL" clId="{3052BFF6-A236-42E5-BEB3-497441B2A297}" dt="2024-04-01T19:01:02.084" v="2050" actId="47"/>
        <pc:sldMkLst>
          <pc:docMk/>
          <pc:sldMk cId="1332364999" sldId="1624"/>
        </pc:sldMkLst>
      </pc:sldChg>
      <pc:sldChg chg="modSp mod">
        <pc:chgData name="Joyce" userId="cd16fe41-fb73-4699-8f97-995a814890f5" providerId="ADAL" clId="{3052BFF6-A236-42E5-BEB3-497441B2A297}" dt="2024-04-01T19:37:31.975" v="2998" actId="20577"/>
        <pc:sldMkLst>
          <pc:docMk/>
          <pc:sldMk cId="2714838719" sldId="1625"/>
        </pc:sldMkLst>
        <pc:spChg chg="mod">
          <ac:chgData name="Joyce" userId="cd16fe41-fb73-4699-8f97-995a814890f5" providerId="ADAL" clId="{3052BFF6-A236-42E5-BEB3-497441B2A297}" dt="2024-04-01T13:37:18.931" v="672" actId="404"/>
          <ac:spMkLst>
            <pc:docMk/>
            <pc:sldMk cId="2714838719" sldId="1625"/>
            <ac:spMk id="2" creationId="{CEEE0927-7E84-4E40-BDC0-E14510A8EF67}"/>
          </ac:spMkLst>
        </pc:spChg>
        <pc:spChg chg="mod">
          <ac:chgData name="Joyce" userId="cd16fe41-fb73-4699-8f97-995a814890f5" providerId="ADAL" clId="{3052BFF6-A236-42E5-BEB3-497441B2A297}" dt="2024-04-01T19:37:31.975" v="2998" actId="20577"/>
          <ac:spMkLst>
            <pc:docMk/>
            <pc:sldMk cId="2714838719" sldId="1625"/>
            <ac:spMk id="3" creationId="{F8D99C36-FCC4-4740-87B2-5E5D1E8363CA}"/>
          </ac:spMkLst>
        </pc:spChg>
      </pc:sldChg>
      <pc:sldChg chg="modSp mod ord">
        <pc:chgData name="Joyce" userId="cd16fe41-fb73-4699-8f97-995a814890f5" providerId="ADAL" clId="{3052BFF6-A236-42E5-BEB3-497441B2A297}" dt="2024-04-01T15:11:17.143" v="738" actId="20577"/>
        <pc:sldMkLst>
          <pc:docMk/>
          <pc:sldMk cId="135303611" sldId="1629"/>
        </pc:sldMkLst>
        <pc:spChg chg="mod">
          <ac:chgData name="Joyce" userId="cd16fe41-fb73-4699-8f97-995a814890f5" providerId="ADAL" clId="{3052BFF6-A236-42E5-BEB3-497441B2A297}" dt="2024-04-01T15:03:03.976" v="727" actId="404"/>
          <ac:spMkLst>
            <pc:docMk/>
            <pc:sldMk cId="135303611" sldId="1629"/>
            <ac:spMk id="2" creationId="{721DD5E1-47A8-4164-AFB5-20E3D6680955}"/>
          </ac:spMkLst>
        </pc:spChg>
        <pc:spChg chg="mod">
          <ac:chgData name="Joyce" userId="cd16fe41-fb73-4699-8f97-995a814890f5" providerId="ADAL" clId="{3052BFF6-A236-42E5-BEB3-497441B2A297}" dt="2024-04-01T15:11:17.143" v="738" actId="20577"/>
          <ac:spMkLst>
            <pc:docMk/>
            <pc:sldMk cId="135303611" sldId="1629"/>
            <ac:spMk id="3" creationId="{DCE98B70-BA81-469F-BA2D-A3CDC7081B78}"/>
          </ac:spMkLst>
        </pc:spChg>
      </pc:sldChg>
      <pc:sldChg chg="modSp mod modNotesTx">
        <pc:chgData name="Joyce" userId="cd16fe41-fb73-4699-8f97-995a814890f5" providerId="ADAL" clId="{3052BFF6-A236-42E5-BEB3-497441B2A297}" dt="2024-04-01T13:33:34.228" v="635" actId="20577"/>
        <pc:sldMkLst>
          <pc:docMk/>
          <pc:sldMk cId="3365836248" sldId="1630"/>
        </pc:sldMkLst>
        <pc:spChg chg="mod">
          <ac:chgData name="Joyce" userId="cd16fe41-fb73-4699-8f97-995a814890f5" providerId="ADAL" clId="{3052BFF6-A236-42E5-BEB3-497441B2A297}" dt="2024-04-01T13:33:26.347" v="632" actId="404"/>
          <ac:spMkLst>
            <pc:docMk/>
            <pc:sldMk cId="3365836248" sldId="1630"/>
            <ac:spMk id="2" creationId="{3ED96E50-7630-49AE-9C97-A5E213F52FDC}"/>
          </ac:spMkLst>
        </pc:spChg>
        <pc:spChg chg="mod">
          <ac:chgData name="Joyce" userId="cd16fe41-fb73-4699-8f97-995a814890f5" providerId="ADAL" clId="{3052BFF6-A236-42E5-BEB3-497441B2A297}" dt="2024-04-01T13:33:34.228" v="635" actId="20577"/>
          <ac:spMkLst>
            <pc:docMk/>
            <pc:sldMk cId="3365836248" sldId="1630"/>
            <ac:spMk id="3" creationId="{F09D3631-6A77-45ED-B62E-3CE1696802C2}"/>
          </ac:spMkLst>
        </pc:spChg>
      </pc:sldChg>
      <pc:sldChg chg="modSp mod">
        <pc:chgData name="Joyce" userId="cd16fe41-fb73-4699-8f97-995a814890f5" providerId="ADAL" clId="{3052BFF6-A236-42E5-BEB3-497441B2A297}" dt="2024-04-01T15:35:25.798" v="1057" actId="20577"/>
        <pc:sldMkLst>
          <pc:docMk/>
          <pc:sldMk cId="1350764742" sldId="1631"/>
        </pc:sldMkLst>
        <pc:spChg chg="mod">
          <ac:chgData name="Joyce" userId="cd16fe41-fb73-4699-8f97-995a814890f5" providerId="ADAL" clId="{3052BFF6-A236-42E5-BEB3-497441B2A297}" dt="2024-04-01T15:35:25.798" v="1057" actId="20577"/>
          <ac:spMkLst>
            <pc:docMk/>
            <pc:sldMk cId="1350764742" sldId="1631"/>
            <ac:spMk id="3" creationId="{56DF44F8-1BBA-4997-B185-FD9F5CCF6CCD}"/>
          </ac:spMkLst>
        </pc:spChg>
      </pc:sldChg>
      <pc:sldChg chg="modSp mod">
        <pc:chgData name="Joyce" userId="cd16fe41-fb73-4699-8f97-995a814890f5" providerId="ADAL" clId="{3052BFF6-A236-42E5-BEB3-497441B2A297}" dt="2024-04-01T13:33:13.436" v="631" actId="403"/>
        <pc:sldMkLst>
          <pc:docMk/>
          <pc:sldMk cId="3993166313" sldId="1632"/>
        </pc:sldMkLst>
        <pc:spChg chg="mod">
          <ac:chgData name="Joyce" userId="cd16fe41-fb73-4699-8f97-995a814890f5" providerId="ADAL" clId="{3052BFF6-A236-42E5-BEB3-497441B2A297}" dt="2024-04-01T13:33:13.436" v="631" actId="403"/>
          <ac:spMkLst>
            <pc:docMk/>
            <pc:sldMk cId="3993166313" sldId="1632"/>
            <ac:spMk id="2" creationId="{23F29B6A-9C0E-40D0-B227-8FB31ED228B0}"/>
          </ac:spMkLst>
        </pc:spChg>
      </pc:sldChg>
      <pc:sldChg chg="addSp delSp modSp add mod">
        <pc:chgData name="Joyce" userId="cd16fe41-fb73-4699-8f97-995a814890f5" providerId="ADAL" clId="{3052BFF6-A236-42E5-BEB3-497441B2A297}" dt="2024-04-01T13:33:47.015" v="636" actId="404"/>
        <pc:sldMkLst>
          <pc:docMk/>
          <pc:sldMk cId="2761953461" sldId="1633"/>
        </pc:sldMkLst>
        <pc:spChg chg="mod">
          <ac:chgData name="Joyce" userId="cd16fe41-fb73-4699-8f97-995a814890f5" providerId="ADAL" clId="{3052BFF6-A236-42E5-BEB3-497441B2A297}" dt="2024-04-01T13:33:47.015" v="636" actId="404"/>
          <ac:spMkLst>
            <pc:docMk/>
            <pc:sldMk cId="2761953461" sldId="1633"/>
            <ac:spMk id="2" creationId="{3ED96E50-7630-49AE-9C97-A5E213F52FDC}"/>
          </ac:spMkLst>
        </pc:spChg>
        <pc:spChg chg="del mod">
          <ac:chgData name="Joyce" userId="cd16fe41-fb73-4699-8f97-995a814890f5" providerId="ADAL" clId="{3052BFF6-A236-42E5-BEB3-497441B2A297}" dt="2024-04-01T12:55:39.946" v="243" actId="478"/>
          <ac:spMkLst>
            <pc:docMk/>
            <pc:sldMk cId="2761953461" sldId="1633"/>
            <ac:spMk id="3" creationId="{F09D3631-6A77-45ED-B62E-3CE1696802C2}"/>
          </ac:spMkLst>
        </pc:spChg>
        <pc:spChg chg="add del mod">
          <ac:chgData name="Joyce" userId="cd16fe41-fb73-4699-8f97-995a814890f5" providerId="ADAL" clId="{3052BFF6-A236-42E5-BEB3-497441B2A297}" dt="2024-04-01T12:56:03.315" v="246" actId="478"/>
          <ac:spMkLst>
            <pc:docMk/>
            <pc:sldMk cId="2761953461" sldId="1633"/>
            <ac:spMk id="7" creationId="{EA15DE86-8E3D-E75C-5F49-8536A287AEB6}"/>
          </ac:spMkLst>
        </pc:spChg>
        <pc:picChg chg="add del mod">
          <ac:chgData name="Joyce" userId="cd16fe41-fb73-4699-8f97-995a814890f5" providerId="ADAL" clId="{3052BFF6-A236-42E5-BEB3-497441B2A297}" dt="2024-04-01T12:58:10.598" v="274" actId="478"/>
          <ac:picMkLst>
            <pc:docMk/>
            <pc:sldMk cId="2761953461" sldId="1633"/>
            <ac:picMk id="5" creationId="{7C06387E-059F-6E25-95EC-116A3B1D2657}"/>
          </ac:picMkLst>
        </pc:picChg>
        <pc:picChg chg="add mod">
          <ac:chgData name="Joyce" userId="cd16fe41-fb73-4699-8f97-995a814890f5" providerId="ADAL" clId="{3052BFF6-A236-42E5-BEB3-497441B2A297}" dt="2024-04-01T12:59:03.986" v="281" actId="1076"/>
          <ac:picMkLst>
            <pc:docMk/>
            <pc:sldMk cId="2761953461" sldId="1633"/>
            <ac:picMk id="9" creationId="{C83734F2-4548-CD86-FBC9-1283CF9A57DA}"/>
          </ac:picMkLst>
        </pc:picChg>
      </pc:sldChg>
      <pc:sldChg chg="modSp add mod">
        <pc:chgData name="Joyce" userId="cd16fe41-fb73-4699-8f97-995a814890f5" providerId="ADAL" clId="{3052BFF6-A236-42E5-BEB3-497441B2A297}" dt="2024-04-01T17:29:57.363" v="1675" actId="20577"/>
        <pc:sldMkLst>
          <pc:docMk/>
          <pc:sldMk cId="4136785478" sldId="1634"/>
        </pc:sldMkLst>
        <pc:spChg chg="mod">
          <ac:chgData name="Joyce" userId="cd16fe41-fb73-4699-8f97-995a814890f5" providerId="ADAL" clId="{3052BFF6-A236-42E5-BEB3-497441B2A297}" dt="2024-04-01T13:35:47.740" v="646" actId="403"/>
          <ac:spMkLst>
            <pc:docMk/>
            <pc:sldMk cId="4136785478" sldId="1634"/>
            <ac:spMk id="2" creationId="{D3DD0C3D-98B5-4CB1-9A9D-4B57F30827DD}"/>
          </ac:spMkLst>
        </pc:spChg>
        <pc:spChg chg="mod">
          <ac:chgData name="Joyce" userId="cd16fe41-fb73-4699-8f97-995a814890f5" providerId="ADAL" clId="{3052BFF6-A236-42E5-BEB3-497441B2A297}" dt="2024-04-01T17:29:57.363" v="1675" actId="20577"/>
          <ac:spMkLst>
            <pc:docMk/>
            <pc:sldMk cId="4136785478" sldId="1634"/>
            <ac:spMk id="3" creationId="{55396AB6-B01A-4462-9A61-017D1D47F6BE}"/>
          </ac:spMkLst>
        </pc:spChg>
      </pc:sldChg>
      <pc:sldChg chg="modSp add mod">
        <pc:chgData name="Joyce" userId="cd16fe41-fb73-4699-8f97-995a814890f5" providerId="ADAL" clId="{3052BFF6-A236-42E5-BEB3-497441B2A297}" dt="2024-04-01T19:50:10.737" v="3345" actId="20577"/>
        <pc:sldMkLst>
          <pc:docMk/>
          <pc:sldMk cId="2760109144" sldId="1635"/>
        </pc:sldMkLst>
        <pc:spChg chg="mod">
          <ac:chgData name="Joyce" userId="cd16fe41-fb73-4699-8f97-995a814890f5" providerId="ADAL" clId="{3052BFF6-A236-42E5-BEB3-497441B2A297}" dt="2024-04-01T19:50:10.737" v="3345" actId="20577"/>
          <ac:spMkLst>
            <pc:docMk/>
            <pc:sldMk cId="2760109144" sldId="1635"/>
            <ac:spMk id="3" creationId="{F8D99C36-FCC4-4740-87B2-5E5D1E8363CA}"/>
          </ac:spMkLst>
        </pc:spChg>
      </pc:sldChg>
      <pc:sldChg chg="modSp add mod">
        <pc:chgData name="Joyce" userId="cd16fe41-fb73-4699-8f97-995a814890f5" providerId="ADAL" clId="{3052BFF6-A236-42E5-BEB3-497441B2A297}" dt="2024-04-01T18:56:49.275" v="1988" actId="20577"/>
        <pc:sldMkLst>
          <pc:docMk/>
          <pc:sldMk cId="3616440882" sldId="1636"/>
        </pc:sldMkLst>
        <pc:spChg chg="mod">
          <ac:chgData name="Joyce" userId="cd16fe41-fb73-4699-8f97-995a814890f5" providerId="ADAL" clId="{3052BFF6-A236-42E5-BEB3-497441B2A297}" dt="2024-04-01T18:39:27.470" v="1772" actId="20577"/>
          <ac:spMkLst>
            <pc:docMk/>
            <pc:sldMk cId="3616440882" sldId="1636"/>
            <ac:spMk id="2" creationId="{D3DD0C3D-98B5-4CB1-9A9D-4B57F30827DD}"/>
          </ac:spMkLst>
        </pc:spChg>
        <pc:spChg chg="mod">
          <ac:chgData name="Joyce" userId="cd16fe41-fb73-4699-8f97-995a814890f5" providerId="ADAL" clId="{3052BFF6-A236-42E5-BEB3-497441B2A297}" dt="2024-04-01T18:56:49.275" v="1988" actId="20577"/>
          <ac:spMkLst>
            <pc:docMk/>
            <pc:sldMk cId="3616440882" sldId="1636"/>
            <ac:spMk id="3" creationId="{55396AB6-B01A-4462-9A61-017D1D47F6BE}"/>
          </ac:spMkLst>
        </pc:spChg>
      </pc:sldChg>
    </pc:docChg>
  </pc:docChgLst>
  <pc:docChgLst>
    <pc:chgData name="Joyce" userId="cd16fe41-fb73-4699-8f97-995a814890f5" providerId="ADAL" clId="{D17C1F5E-F3CF-4BEC-99A2-E356274A0591}"/>
    <pc:docChg chg="undo custSel addSld delSld modSld sldOrd modSection">
      <pc:chgData name="Joyce" userId="cd16fe41-fb73-4699-8f97-995a814890f5" providerId="ADAL" clId="{D17C1F5E-F3CF-4BEC-99A2-E356274A0591}" dt="2024-03-29T20:47:25.486" v="111"/>
      <pc:docMkLst>
        <pc:docMk/>
      </pc:docMkLst>
      <pc:sldChg chg="del">
        <pc:chgData name="Joyce" userId="cd16fe41-fb73-4699-8f97-995a814890f5" providerId="ADAL" clId="{D17C1F5E-F3CF-4BEC-99A2-E356274A0591}" dt="2024-03-29T20:18:45.182" v="50" actId="47"/>
        <pc:sldMkLst>
          <pc:docMk/>
          <pc:sldMk cId="854331084" sldId="258"/>
        </pc:sldMkLst>
      </pc:sldChg>
      <pc:sldChg chg="modSp add mod">
        <pc:chgData name="Joyce" userId="cd16fe41-fb73-4699-8f97-995a814890f5" providerId="ADAL" clId="{D17C1F5E-F3CF-4BEC-99A2-E356274A0591}" dt="2024-03-29T20:32:31.754" v="83" actId="20577"/>
        <pc:sldMkLst>
          <pc:docMk/>
          <pc:sldMk cId="1927032223" sldId="259"/>
        </pc:sldMkLst>
        <pc:spChg chg="mod">
          <ac:chgData name="Joyce" userId="cd16fe41-fb73-4699-8f97-995a814890f5" providerId="ADAL" clId="{D17C1F5E-F3CF-4BEC-99A2-E356274A0591}" dt="2024-03-29T20:32:31.754" v="83" actId="20577"/>
          <ac:spMkLst>
            <pc:docMk/>
            <pc:sldMk cId="1927032223" sldId="259"/>
            <ac:spMk id="3" creationId="{4CE5423E-F8BC-4AC5-AA55-AD52D403BA84}"/>
          </ac:spMkLst>
        </pc:spChg>
      </pc:sldChg>
      <pc:sldChg chg="del">
        <pc:chgData name="Joyce" userId="cd16fe41-fb73-4699-8f97-995a814890f5" providerId="ADAL" clId="{D17C1F5E-F3CF-4BEC-99A2-E356274A0591}" dt="2024-03-29T20:18:45.182" v="50" actId="47"/>
        <pc:sldMkLst>
          <pc:docMk/>
          <pc:sldMk cId="2940677713" sldId="260"/>
        </pc:sldMkLst>
      </pc:sldChg>
      <pc:sldChg chg="modSp mod modNotesTx">
        <pc:chgData name="Joyce" userId="cd16fe41-fb73-4699-8f97-995a814890f5" providerId="ADAL" clId="{D17C1F5E-F3CF-4BEC-99A2-E356274A0591}" dt="2024-03-29T20:30:53.199" v="66" actId="20577"/>
        <pc:sldMkLst>
          <pc:docMk/>
          <pc:sldMk cId="2705988065" sldId="453"/>
        </pc:sldMkLst>
        <pc:spChg chg="mod">
          <ac:chgData name="Joyce" userId="cd16fe41-fb73-4699-8f97-995a814890f5" providerId="ADAL" clId="{D17C1F5E-F3CF-4BEC-99A2-E356274A0591}" dt="2024-03-29T20:03:26.647" v="20" actId="120"/>
          <ac:spMkLst>
            <pc:docMk/>
            <pc:sldMk cId="2705988065" sldId="453"/>
            <ac:spMk id="2" creationId="{75252127-BF52-4C4A-A32F-6810776BE873}"/>
          </ac:spMkLst>
        </pc:spChg>
      </pc:sldChg>
      <pc:sldChg chg="modSp add mod">
        <pc:chgData name="Joyce" userId="cd16fe41-fb73-4699-8f97-995a814890f5" providerId="ADAL" clId="{D17C1F5E-F3CF-4BEC-99A2-E356274A0591}" dt="2024-03-29T20:32:55.588" v="87" actId="20577"/>
        <pc:sldMkLst>
          <pc:docMk/>
          <pc:sldMk cId="156265426" sldId="1577"/>
        </pc:sldMkLst>
        <pc:spChg chg="mod">
          <ac:chgData name="Joyce" userId="cd16fe41-fb73-4699-8f97-995a814890f5" providerId="ADAL" clId="{D17C1F5E-F3CF-4BEC-99A2-E356274A0591}" dt="2024-03-29T20:32:55.588" v="87" actId="20577"/>
          <ac:spMkLst>
            <pc:docMk/>
            <pc:sldMk cId="156265426" sldId="1577"/>
            <ac:spMk id="2" creationId="{23F29B6A-9C0E-40D0-B227-8FB31ED228B0}"/>
          </ac:spMkLst>
        </pc:spChg>
        <pc:spChg chg="mod">
          <ac:chgData name="Joyce" userId="cd16fe41-fb73-4699-8f97-995a814890f5" providerId="ADAL" clId="{D17C1F5E-F3CF-4BEC-99A2-E356274A0591}" dt="2024-03-29T20:32:53.254" v="85" actId="20577"/>
          <ac:spMkLst>
            <pc:docMk/>
            <pc:sldMk cId="156265426" sldId="1577"/>
            <ac:spMk id="52" creationId="{B45CBCCA-8036-4068-8395-D27951D48DCF}"/>
          </ac:spMkLst>
        </pc:spChg>
      </pc:sldChg>
      <pc:sldChg chg="modSp add mod">
        <pc:chgData name="Joyce" userId="cd16fe41-fb73-4699-8f97-995a814890f5" providerId="ADAL" clId="{D17C1F5E-F3CF-4BEC-99A2-E356274A0591}" dt="2024-03-29T20:33:47.110" v="105" actId="20577"/>
        <pc:sldMkLst>
          <pc:docMk/>
          <pc:sldMk cId="2929596584" sldId="1578"/>
        </pc:sldMkLst>
        <pc:spChg chg="mod">
          <ac:chgData name="Joyce" userId="cd16fe41-fb73-4699-8f97-995a814890f5" providerId="ADAL" clId="{D17C1F5E-F3CF-4BEC-99A2-E356274A0591}" dt="2024-03-29T20:33:47.110" v="105" actId="20577"/>
          <ac:spMkLst>
            <pc:docMk/>
            <pc:sldMk cId="2929596584" sldId="1578"/>
            <ac:spMk id="3" creationId="{DBBB8DD2-1F1C-4534-9AAD-E6CFFA03B7FE}"/>
          </ac:spMkLst>
        </pc:spChg>
      </pc:sldChg>
      <pc:sldChg chg="del">
        <pc:chgData name="Joyce" userId="cd16fe41-fb73-4699-8f97-995a814890f5" providerId="ADAL" clId="{D17C1F5E-F3CF-4BEC-99A2-E356274A0591}" dt="2024-03-29T20:18:45.182" v="50" actId="47"/>
        <pc:sldMkLst>
          <pc:docMk/>
          <pc:sldMk cId="109317833" sldId="1580"/>
        </pc:sldMkLst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1073409300" sldId="1581"/>
        </pc:sldMkLst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3520629575" sldId="1587"/>
        </pc:sldMkLst>
      </pc:sldChg>
      <pc:sldChg chg="del">
        <pc:chgData name="Joyce" userId="cd16fe41-fb73-4699-8f97-995a814890f5" providerId="ADAL" clId="{D17C1F5E-F3CF-4BEC-99A2-E356274A0591}" dt="2024-03-29T20:18:45.182" v="50" actId="47"/>
        <pc:sldMkLst>
          <pc:docMk/>
          <pc:sldMk cId="4040944774" sldId="1590"/>
        </pc:sldMkLst>
      </pc:sldChg>
      <pc:sldChg chg="modNotesTx">
        <pc:chgData name="Joyce" userId="cd16fe41-fb73-4699-8f97-995a814890f5" providerId="ADAL" clId="{D17C1F5E-F3CF-4BEC-99A2-E356274A0591}" dt="2024-03-29T20:31:30.434" v="81" actId="20577"/>
        <pc:sldMkLst>
          <pc:docMk/>
          <pc:sldMk cId="14266608" sldId="1592"/>
        </pc:sldMkLst>
      </pc:sldChg>
      <pc:sldChg chg="add">
        <pc:chgData name="Joyce" userId="cd16fe41-fb73-4699-8f97-995a814890f5" providerId="ADAL" clId="{D17C1F5E-F3CF-4BEC-99A2-E356274A0591}" dt="2024-03-29T20:45:41.258" v="109"/>
        <pc:sldMkLst>
          <pc:docMk/>
          <pc:sldMk cId="3937308291" sldId="1595"/>
        </pc:sldMkLst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3755409518" sldId="1596"/>
        </pc:sldMkLst>
      </pc:sldChg>
      <pc:sldChg chg="modSp add mod">
        <pc:chgData name="Joyce" userId="cd16fe41-fb73-4699-8f97-995a814890f5" providerId="ADAL" clId="{D17C1F5E-F3CF-4BEC-99A2-E356274A0591}" dt="2024-03-29T20:33:10.655" v="91" actId="20577"/>
        <pc:sldMkLst>
          <pc:docMk/>
          <pc:sldMk cId="4147387056" sldId="1597"/>
        </pc:sldMkLst>
        <pc:spChg chg="mod">
          <ac:chgData name="Joyce" userId="cd16fe41-fb73-4699-8f97-995a814890f5" providerId="ADAL" clId="{D17C1F5E-F3CF-4BEC-99A2-E356274A0591}" dt="2024-03-29T20:33:07.650" v="89" actId="20577"/>
          <ac:spMkLst>
            <pc:docMk/>
            <pc:sldMk cId="4147387056" sldId="1597"/>
            <ac:spMk id="2" creationId="{23F29B6A-9C0E-40D0-B227-8FB31ED228B0}"/>
          </ac:spMkLst>
        </pc:spChg>
        <pc:spChg chg="mod">
          <ac:chgData name="Joyce" userId="cd16fe41-fb73-4699-8f97-995a814890f5" providerId="ADAL" clId="{D17C1F5E-F3CF-4BEC-99A2-E356274A0591}" dt="2024-03-29T20:33:10.655" v="91" actId="20577"/>
          <ac:spMkLst>
            <pc:docMk/>
            <pc:sldMk cId="4147387056" sldId="1597"/>
            <ac:spMk id="52" creationId="{B45CBCCA-8036-4068-8395-D27951D48DCF}"/>
          </ac:spMkLst>
        </pc:spChg>
      </pc:sldChg>
      <pc:sldChg chg="addSp delSp modSp add mod">
        <pc:chgData name="Joyce" userId="cd16fe41-fb73-4699-8f97-995a814890f5" providerId="ADAL" clId="{D17C1F5E-F3CF-4BEC-99A2-E356274A0591}" dt="2024-03-29T20:17:26.843" v="41" actId="478"/>
        <pc:sldMkLst>
          <pc:docMk/>
          <pc:sldMk cId="0" sldId="1603"/>
        </pc:sldMkLst>
        <pc:spChg chg="del mod">
          <ac:chgData name="Joyce" userId="cd16fe41-fb73-4699-8f97-995a814890f5" providerId="ADAL" clId="{D17C1F5E-F3CF-4BEC-99A2-E356274A0591}" dt="2024-03-29T20:17:26.843" v="41" actId="478"/>
          <ac:spMkLst>
            <pc:docMk/>
            <pc:sldMk cId="0" sldId="1603"/>
            <ac:spMk id="2" creationId="{D7E04391-A4FA-4F0C-9C6F-C6408C7186B2}"/>
          </ac:spMkLst>
        </pc:spChg>
        <pc:spChg chg="add mod">
          <ac:chgData name="Joyce" userId="cd16fe41-fb73-4699-8f97-995a814890f5" providerId="ADAL" clId="{D17C1F5E-F3CF-4BEC-99A2-E356274A0591}" dt="2024-03-29T20:17:17.977" v="39" actId="20577"/>
          <ac:spMkLst>
            <pc:docMk/>
            <pc:sldMk cId="0" sldId="1603"/>
            <ac:spMk id="6" creationId="{D3544A1E-B086-1ABE-3170-130A14DE1EDB}"/>
          </ac:spMkLst>
        </pc:spChg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384017434" sldId="1613"/>
        </pc:sldMkLst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1292556561" sldId="1615"/>
        </pc:sldMkLst>
      </pc:sldChg>
      <pc:sldChg chg="add">
        <pc:chgData name="Joyce" userId="cd16fe41-fb73-4699-8f97-995a814890f5" providerId="ADAL" clId="{D17C1F5E-F3CF-4BEC-99A2-E356274A0591}" dt="2024-03-29T20:45:41.258" v="109"/>
        <pc:sldMkLst>
          <pc:docMk/>
          <pc:sldMk cId="1822148185" sldId="1617"/>
        </pc:sldMkLst>
      </pc:sldChg>
      <pc:sldChg chg="add">
        <pc:chgData name="Joyce" userId="cd16fe41-fb73-4699-8f97-995a814890f5" providerId="ADAL" clId="{D17C1F5E-F3CF-4BEC-99A2-E356274A0591}" dt="2024-03-29T20:45:41.258" v="109"/>
        <pc:sldMkLst>
          <pc:docMk/>
          <pc:sldMk cId="3573673691" sldId="1618"/>
        </pc:sldMkLst>
      </pc:sldChg>
      <pc:sldChg chg="del">
        <pc:chgData name="Joyce" userId="cd16fe41-fb73-4699-8f97-995a814890f5" providerId="ADAL" clId="{D17C1F5E-F3CF-4BEC-99A2-E356274A0591}" dt="2024-03-29T20:18:45.182" v="50" actId="47"/>
        <pc:sldMkLst>
          <pc:docMk/>
          <pc:sldMk cId="1533869403" sldId="1621"/>
        </pc:sldMkLst>
      </pc:sldChg>
      <pc:sldChg chg="ord">
        <pc:chgData name="Joyce" userId="cd16fe41-fb73-4699-8f97-995a814890f5" providerId="ADAL" clId="{D17C1F5E-F3CF-4BEC-99A2-E356274A0591}" dt="2024-03-29T20:29:16.812" v="59"/>
        <pc:sldMkLst>
          <pc:docMk/>
          <pc:sldMk cId="1460042897" sldId="1622"/>
        </pc:sldMkLst>
      </pc:sldChg>
      <pc:sldChg chg="modSp mod ord">
        <pc:chgData name="Joyce" userId="cd16fe41-fb73-4699-8f97-995a814890f5" providerId="ADAL" clId="{D17C1F5E-F3CF-4BEC-99A2-E356274A0591}" dt="2024-03-29T20:47:25.486" v="111"/>
        <pc:sldMkLst>
          <pc:docMk/>
          <pc:sldMk cId="3909886492" sldId="1623"/>
        </pc:sldMkLst>
        <pc:spChg chg="mod">
          <ac:chgData name="Joyce" userId="cd16fe41-fb73-4699-8f97-995a814890f5" providerId="ADAL" clId="{D17C1F5E-F3CF-4BEC-99A2-E356274A0591}" dt="2024-03-29T20:28:45.619" v="55" actId="27636"/>
          <ac:spMkLst>
            <pc:docMk/>
            <pc:sldMk cId="3909886492" sldId="1623"/>
            <ac:spMk id="3" creationId="{91C2571D-CA6F-F89C-1D5B-3ABDD6E30998}"/>
          </ac:spMkLst>
        </pc:spChg>
      </pc:sldChg>
      <pc:sldChg chg="ord">
        <pc:chgData name="Joyce" userId="cd16fe41-fb73-4699-8f97-995a814890f5" providerId="ADAL" clId="{D17C1F5E-F3CF-4BEC-99A2-E356274A0591}" dt="2024-03-29T20:29:16.812" v="59"/>
        <pc:sldMkLst>
          <pc:docMk/>
          <pc:sldMk cId="1332364999" sldId="1624"/>
        </pc:sldMkLst>
      </pc:sldChg>
      <pc:sldChg chg="modSp mod">
        <pc:chgData name="Joyce" userId="cd16fe41-fb73-4699-8f97-995a814890f5" providerId="ADAL" clId="{D17C1F5E-F3CF-4BEC-99A2-E356274A0591}" dt="2024-03-29T20:29:36.381" v="65" actId="27636"/>
        <pc:sldMkLst>
          <pc:docMk/>
          <pc:sldMk cId="2714838719" sldId="1625"/>
        </pc:sldMkLst>
        <pc:spChg chg="mod">
          <ac:chgData name="Joyce" userId="cd16fe41-fb73-4699-8f97-995a814890f5" providerId="ADAL" clId="{D17C1F5E-F3CF-4BEC-99A2-E356274A0591}" dt="2024-03-29T20:29:36.381" v="65" actId="27636"/>
          <ac:spMkLst>
            <pc:docMk/>
            <pc:sldMk cId="2714838719" sldId="1625"/>
            <ac:spMk id="3" creationId="{F8D99C36-FCC4-4740-87B2-5E5D1E8363CA}"/>
          </ac:spMkLst>
        </pc:spChg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135303611" sldId="1629"/>
        </pc:sldMkLst>
      </pc:sldChg>
      <pc:sldChg chg="new del">
        <pc:chgData name="Joyce" userId="cd16fe41-fb73-4699-8f97-995a814890f5" providerId="ADAL" clId="{D17C1F5E-F3CF-4BEC-99A2-E356274A0591}" dt="2024-03-29T20:01:59.258" v="1" actId="47"/>
        <pc:sldMkLst>
          <pc:docMk/>
          <pc:sldMk cId="2071506847" sldId="1629"/>
        </pc:sldMkLst>
      </pc:sldChg>
      <pc:sldChg chg="add del">
        <pc:chgData name="Joyce" userId="cd16fe41-fb73-4699-8f97-995a814890f5" providerId="ADAL" clId="{D17C1F5E-F3CF-4BEC-99A2-E356274A0591}" dt="2024-03-29T20:02:08.897" v="3" actId="47"/>
        <pc:sldMkLst>
          <pc:docMk/>
          <pc:sldMk cId="3722420704" sldId="1629"/>
        </pc:sldMkLst>
      </pc:sldChg>
      <pc:sldChg chg="modSp add mod">
        <pc:chgData name="Joyce" userId="cd16fe41-fb73-4699-8f97-995a814890f5" providerId="ADAL" clId="{D17C1F5E-F3CF-4BEC-99A2-E356274A0591}" dt="2024-03-29T20:15:40.607" v="27" actId="20577"/>
        <pc:sldMkLst>
          <pc:docMk/>
          <pc:sldMk cId="3365836248" sldId="1630"/>
        </pc:sldMkLst>
        <pc:spChg chg="mod">
          <ac:chgData name="Joyce" userId="cd16fe41-fb73-4699-8f97-995a814890f5" providerId="ADAL" clId="{D17C1F5E-F3CF-4BEC-99A2-E356274A0591}" dt="2024-03-29T20:15:40.607" v="27" actId="20577"/>
          <ac:spMkLst>
            <pc:docMk/>
            <pc:sldMk cId="3365836248" sldId="1630"/>
            <ac:spMk id="3" creationId="{F09D3631-6A77-45ED-B62E-3CE1696802C2}"/>
          </ac:spMkLst>
        </pc:spChg>
      </pc:sldChg>
      <pc:sldChg chg="modSp add mod">
        <pc:chgData name="Joyce" userId="cd16fe41-fb73-4699-8f97-995a814890f5" providerId="ADAL" clId="{D17C1F5E-F3CF-4BEC-99A2-E356274A0591}" dt="2024-03-29T20:34:06.489" v="108" actId="404"/>
        <pc:sldMkLst>
          <pc:docMk/>
          <pc:sldMk cId="1350764742" sldId="1631"/>
        </pc:sldMkLst>
        <pc:spChg chg="mod">
          <ac:chgData name="Joyce" userId="cd16fe41-fb73-4699-8f97-995a814890f5" providerId="ADAL" clId="{D17C1F5E-F3CF-4BEC-99A2-E356274A0591}" dt="2024-03-29T20:34:06.489" v="108" actId="404"/>
          <ac:spMkLst>
            <pc:docMk/>
            <pc:sldMk cId="1350764742" sldId="1631"/>
            <ac:spMk id="2" creationId="{92C35282-3418-4FED-92E3-CAFD77AB17AC}"/>
          </ac:spMkLst>
        </pc:spChg>
        <pc:spChg chg="mod">
          <ac:chgData name="Joyce" userId="cd16fe41-fb73-4699-8f97-995a814890f5" providerId="ADAL" clId="{D17C1F5E-F3CF-4BEC-99A2-E356274A0591}" dt="2024-03-29T20:17:59.840" v="49" actId="20577"/>
          <ac:spMkLst>
            <pc:docMk/>
            <pc:sldMk cId="1350764742" sldId="1631"/>
            <ac:spMk id="3" creationId="{56DF44F8-1BBA-4997-B185-FD9F5CCF6CCD}"/>
          </ac:spMkLst>
        </pc:spChg>
      </pc:sldChg>
      <pc:sldChg chg="add">
        <pc:chgData name="Joyce" userId="cd16fe41-fb73-4699-8f97-995a814890f5" providerId="ADAL" clId="{D17C1F5E-F3CF-4BEC-99A2-E356274A0591}" dt="2024-03-29T20:04:44.317" v="21"/>
        <pc:sldMkLst>
          <pc:docMk/>
          <pc:sldMk cId="3993166313" sldId="1632"/>
        </pc:sldMkLst>
      </pc:sldChg>
    </pc:docChg>
  </pc:docChgLst>
  <pc:docChgLst>
    <pc:chgData name="Joyce Cheng" userId="cd16fe41-fb73-4699-8f97-995a814890f5" providerId="ADAL" clId="{753E48E9-AF22-473C-90AE-68DE18320BAB}"/>
    <pc:docChg chg="undo redo custSel addSld delSld modSld modSection">
      <pc:chgData name="Joyce Cheng" userId="cd16fe41-fb73-4699-8f97-995a814890f5" providerId="ADAL" clId="{753E48E9-AF22-473C-90AE-68DE18320BAB}" dt="2024-04-01T22:29:03.515" v="1085" actId="6549"/>
      <pc:docMkLst>
        <pc:docMk/>
      </pc:docMkLst>
      <pc:sldChg chg="del">
        <pc:chgData name="Joyce Cheng" userId="cd16fe41-fb73-4699-8f97-995a814890f5" providerId="ADAL" clId="{753E48E9-AF22-473C-90AE-68DE18320BAB}" dt="2024-04-01T22:19:40.348" v="1035" actId="47"/>
        <pc:sldMkLst>
          <pc:docMk/>
          <pc:sldMk cId="897672406" sldId="1516"/>
        </pc:sldMkLst>
      </pc:sldChg>
      <pc:sldChg chg="addSp modSp mod">
        <pc:chgData name="Joyce Cheng" userId="cd16fe41-fb73-4699-8f97-995a814890f5" providerId="ADAL" clId="{753E48E9-AF22-473C-90AE-68DE18320BAB}" dt="2024-04-01T22:04:46.590" v="828" actId="6549"/>
        <pc:sldMkLst>
          <pc:docMk/>
          <pc:sldMk cId="3755409518" sldId="1596"/>
        </pc:sldMkLst>
        <pc:spChg chg="mod">
          <ac:chgData name="Joyce Cheng" userId="cd16fe41-fb73-4699-8f97-995a814890f5" providerId="ADAL" clId="{753E48E9-AF22-473C-90AE-68DE18320BAB}" dt="2024-04-01T21:56:24.353" v="752" actId="6549"/>
          <ac:spMkLst>
            <pc:docMk/>
            <pc:sldMk cId="3755409518" sldId="1596"/>
            <ac:spMk id="3" creationId="{F09D3631-6A77-45ED-B62E-3CE1696802C2}"/>
          </ac:spMkLst>
        </pc:spChg>
        <pc:spChg chg="add mod">
          <ac:chgData name="Joyce Cheng" userId="cd16fe41-fb73-4699-8f97-995a814890f5" providerId="ADAL" clId="{753E48E9-AF22-473C-90AE-68DE18320BAB}" dt="2024-04-01T22:04:46.590" v="828" actId="6549"/>
          <ac:spMkLst>
            <pc:docMk/>
            <pc:sldMk cId="3755409518" sldId="1596"/>
            <ac:spMk id="4" creationId="{91C7CC80-559E-A99F-74B5-705A6B50AD8E}"/>
          </ac:spMkLst>
        </pc:spChg>
      </pc:sldChg>
      <pc:sldChg chg="del">
        <pc:chgData name="Joyce Cheng" userId="cd16fe41-fb73-4699-8f97-995a814890f5" providerId="ADAL" clId="{753E48E9-AF22-473C-90AE-68DE18320BAB}" dt="2024-04-01T22:19:40.348" v="1035" actId="47"/>
        <pc:sldMkLst>
          <pc:docMk/>
          <pc:sldMk cId="4110525326" sldId="1611"/>
        </pc:sldMkLst>
      </pc:sldChg>
      <pc:sldChg chg="del">
        <pc:chgData name="Joyce Cheng" userId="cd16fe41-fb73-4699-8f97-995a814890f5" providerId="ADAL" clId="{753E48E9-AF22-473C-90AE-68DE18320BAB}" dt="2024-04-01T22:27:40.719" v="1047" actId="47"/>
        <pc:sldMkLst>
          <pc:docMk/>
          <pc:sldMk cId="1878984524" sldId="1612"/>
        </pc:sldMkLst>
      </pc:sldChg>
      <pc:sldChg chg="modSp mod">
        <pc:chgData name="Joyce Cheng" userId="cd16fe41-fb73-4699-8f97-995a814890f5" providerId="ADAL" clId="{753E48E9-AF22-473C-90AE-68DE18320BAB}" dt="2024-04-01T22:10:00.088" v="921" actId="404"/>
        <pc:sldMkLst>
          <pc:docMk/>
          <pc:sldMk cId="384017434" sldId="1613"/>
        </pc:sldMkLst>
        <pc:spChg chg="mod">
          <ac:chgData name="Joyce Cheng" userId="cd16fe41-fb73-4699-8f97-995a814890f5" providerId="ADAL" clId="{753E48E9-AF22-473C-90AE-68DE18320BAB}" dt="2024-04-01T22:10:00.088" v="921" actId="404"/>
          <ac:spMkLst>
            <pc:docMk/>
            <pc:sldMk cId="384017434" sldId="1613"/>
            <ac:spMk id="3" creationId="{55396AB6-B01A-4462-9A61-017D1D47F6BE}"/>
          </ac:spMkLst>
        </pc:spChg>
      </pc:sldChg>
      <pc:sldChg chg="modSp mod">
        <pc:chgData name="Joyce Cheng" userId="cd16fe41-fb73-4699-8f97-995a814890f5" providerId="ADAL" clId="{753E48E9-AF22-473C-90AE-68DE18320BAB}" dt="2024-04-01T22:09:09.840" v="917" actId="1076"/>
        <pc:sldMkLst>
          <pc:docMk/>
          <pc:sldMk cId="1822148185" sldId="1617"/>
        </pc:sldMkLst>
        <pc:spChg chg="mod">
          <ac:chgData name="Joyce Cheng" userId="cd16fe41-fb73-4699-8f97-995a814890f5" providerId="ADAL" clId="{753E48E9-AF22-473C-90AE-68DE18320BAB}" dt="2024-04-01T22:09:09.840" v="917" actId="1076"/>
          <ac:spMkLst>
            <pc:docMk/>
            <pc:sldMk cId="1822148185" sldId="1617"/>
            <ac:spMk id="4" creationId="{A382903F-C138-468E-9E7E-BB4C6D6CFE3E}"/>
          </ac:spMkLst>
        </pc:spChg>
      </pc:sldChg>
      <pc:sldChg chg="modSp mod">
        <pc:chgData name="Joyce Cheng" userId="cd16fe41-fb73-4699-8f97-995a814890f5" providerId="ADAL" clId="{753E48E9-AF22-473C-90AE-68DE18320BAB}" dt="2024-04-01T22:09:15.958" v="918" actId="1076"/>
        <pc:sldMkLst>
          <pc:docMk/>
          <pc:sldMk cId="3573673691" sldId="1618"/>
        </pc:sldMkLst>
        <pc:spChg chg="mod">
          <ac:chgData name="Joyce Cheng" userId="cd16fe41-fb73-4699-8f97-995a814890f5" providerId="ADAL" clId="{753E48E9-AF22-473C-90AE-68DE18320BAB}" dt="2024-04-01T22:09:15.958" v="918" actId="1076"/>
          <ac:spMkLst>
            <pc:docMk/>
            <pc:sldMk cId="3573673691" sldId="1618"/>
            <ac:spMk id="4" creationId="{A382903F-C138-468E-9E7E-BB4C6D6CFE3E}"/>
          </ac:spMkLst>
        </pc:spChg>
      </pc:sldChg>
      <pc:sldChg chg="del">
        <pc:chgData name="Joyce Cheng" userId="cd16fe41-fb73-4699-8f97-995a814890f5" providerId="ADAL" clId="{753E48E9-AF22-473C-90AE-68DE18320BAB}" dt="2024-04-01T22:27:40.719" v="1047" actId="47"/>
        <pc:sldMkLst>
          <pc:docMk/>
          <pc:sldMk cId="1910150857" sldId="1619"/>
        </pc:sldMkLst>
      </pc:sldChg>
      <pc:sldChg chg="addSp modSp mod">
        <pc:chgData name="Joyce Cheng" userId="cd16fe41-fb73-4699-8f97-995a814890f5" providerId="ADAL" clId="{753E48E9-AF22-473C-90AE-68DE18320BAB}" dt="2024-04-01T22:14:19.483" v="979" actId="20577"/>
        <pc:sldMkLst>
          <pc:docMk/>
          <pc:sldMk cId="2714838719" sldId="1625"/>
        </pc:sldMkLst>
        <pc:spChg chg="add mod">
          <ac:chgData name="Joyce Cheng" userId="cd16fe41-fb73-4699-8f97-995a814890f5" providerId="ADAL" clId="{753E48E9-AF22-473C-90AE-68DE18320BAB}" dt="2024-04-01T22:14:19.483" v="979" actId="20577"/>
          <ac:spMkLst>
            <pc:docMk/>
            <pc:sldMk cId="2714838719" sldId="1625"/>
            <ac:spMk id="4" creationId="{CC95D77C-A0A9-8DAC-6163-180F64752091}"/>
          </ac:spMkLst>
        </pc:spChg>
      </pc:sldChg>
      <pc:sldChg chg="modSp mod">
        <pc:chgData name="Joyce Cheng" userId="cd16fe41-fb73-4699-8f97-995a814890f5" providerId="ADAL" clId="{753E48E9-AF22-473C-90AE-68DE18320BAB}" dt="2024-04-01T22:29:03.515" v="1085" actId="6549"/>
        <pc:sldMkLst>
          <pc:docMk/>
          <pc:sldMk cId="3966671213" sldId="1628"/>
        </pc:sldMkLst>
        <pc:spChg chg="mod">
          <ac:chgData name="Joyce Cheng" userId="cd16fe41-fb73-4699-8f97-995a814890f5" providerId="ADAL" clId="{753E48E9-AF22-473C-90AE-68DE18320BAB}" dt="2024-04-01T22:29:03.515" v="1085" actId="6549"/>
          <ac:spMkLst>
            <pc:docMk/>
            <pc:sldMk cId="3966671213" sldId="1628"/>
            <ac:spMk id="2" creationId="{48BAC339-1169-5136-90E9-C4D24E0BCFAC}"/>
          </ac:spMkLst>
        </pc:spChg>
        <pc:spChg chg="mod">
          <ac:chgData name="Joyce Cheng" userId="cd16fe41-fb73-4699-8f97-995a814890f5" providerId="ADAL" clId="{753E48E9-AF22-473C-90AE-68DE18320BAB}" dt="2024-04-01T22:12:10.840" v="939" actId="14100"/>
          <ac:spMkLst>
            <pc:docMk/>
            <pc:sldMk cId="3966671213" sldId="1628"/>
            <ac:spMk id="3" creationId="{C47528A3-CD70-9FD7-31DF-F57C51B7E267}"/>
          </ac:spMkLst>
        </pc:spChg>
      </pc:sldChg>
      <pc:sldChg chg="addSp modSp mod">
        <pc:chgData name="Joyce Cheng" userId="cd16fe41-fb73-4699-8f97-995a814890f5" providerId="ADAL" clId="{753E48E9-AF22-473C-90AE-68DE18320BAB}" dt="2024-04-01T22:08:45.629" v="915" actId="1076"/>
        <pc:sldMkLst>
          <pc:docMk/>
          <pc:sldMk cId="4136785478" sldId="1634"/>
        </pc:sldMkLst>
        <pc:spChg chg="mod">
          <ac:chgData name="Joyce Cheng" userId="cd16fe41-fb73-4699-8f97-995a814890f5" providerId="ADAL" clId="{753E48E9-AF22-473C-90AE-68DE18320BAB}" dt="2024-04-01T21:54:00.485" v="685" actId="20577"/>
          <ac:spMkLst>
            <pc:docMk/>
            <pc:sldMk cId="4136785478" sldId="1634"/>
            <ac:spMk id="3" creationId="{55396AB6-B01A-4462-9A61-017D1D47F6BE}"/>
          </ac:spMkLst>
        </pc:spChg>
        <pc:spChg chg="add mod">
          <ac:chgData name="Joyce Cheng" userId="cd16fe41-fb73-4699-8f97-995a814890f5" providerId="ADAL" clId="{753E48E9-AF22-473C-90AE-68DE18320BAB}" dt="2024-04-01T22:08:45.629" v="915" actId="1076"/>
          <ac:spMkLst>
            <pc:docMk/>
            <pc:sldMk cId="4136785478" sldId="1634"/>
            <ac:spMk id="5" creationId="{92C675BC-C75D-D7C0-EBCE-D4C7C525798C}"/>
          </ac:spMkLst>
        </pc:spChg>
      </pc:sldChg>
      <pc:sldChg chg="addSp modSp mod">
        <pc:chgData name="Joyce Cheng" userId="cd16fe41-fb73-4699-8f97-995a814890f5" providerId="ADAL" clId="{753E48E9-AF22-473C-90AE-68DE18320BAB}" dt="2024-04-01T22:09:39.028" v="919" actId="255"/>
        <pc:sldMkLst>
          <pc:docMk/>
          <pc:sldMk cId="3616440882" sldId="1636"/>
        </pc:sldMkLst>
        <pc:spChg chg="mod">
          <ac:chgData name="Joyce Cheng" userId="cd16fe41-fb73-4699-8f97-995a814890f5" providerId="ADAL" clId="{753E48E9-AF22-473C-90AE-68DE18320BAB}" dt="2024-04-01T22:09:39.028" v="919" actId="255"/>
          <ac:spMkLst>
            <pc:docMk/>
            <pc:sldMk cId="3616440882" sldId="1636"/>
            <ac:spMk id="3" creationId="{55396AB6-B01A-4462-9A61-017D1D47F6BE}"/>
          </ac:spMkLst>
        </pc:spChg>
        <pc:spChg chg="add mod">
          <ac:chgData name="Joyce Cheng" userId="cd16fe41-fb73-4699-8f97-995a814890f5" providerId="ADAL" clId="{753E48E9-AF22-473C-90AE-68DE18320BAB}" dt="2024-04-01T22:08:36.110" v="914" actId="1076"/>
          <ac:spMkLst>
            <pc:docMk/>
            <pc:sldMk cId="3616440882" sldId="1636"/>
            <ac:spMk id="4" creationId="{4FE77904-E481-2691-7424-93E89CC08041}"/>
          </ac:spMkLst>
        </pc:spChg>
      </pc:sldChg>
      <pc:sldChg chg="modSp add mod">
        <pc:chgData name="Joyce Cheng" userId="cd16fe41-fb73-4699-8f97-995a814890f5" providerId="ADAL" clId="{753E48E9-AF22-473C-90AE-68DE18320BAB}" dt="2024-04-01T22:28:57.220" v="1083" actId="6549"/>
        <pc:sldMkLst>
          <pc:docMk/>
          <pc:sldMk cId="3427145920" sldId="1637"/>
        </pc:sldMkLst>
        <pc:spChg chg="mod">
          <ac:chgData name="Joyce Cheng" userId="cd16fe41-fb73-4699-8f97-995a814890f5" providerId="ADAL" clId="{753E48E9-AF22-473C-90AE-68DE18320BAB}" dt="2024-04-01T22:28:57.220" v="1083" actId="6549"/>
          <ac:spMkLst>
            <pc:docMk/>
            <pc:sldMk cId="3427145920" sldId="1637"/>
            <ac:spMk id="2" creationId="{48BAC339-1169-5136-90E9-C4D24E0BCFAC}"/>
          </ac:spMkLst>
        </pc:spChg>
        <pc:spChg chg="mod">
          <ac:chgData name="Joyce Cheng" userId="cd16fe41-fb73-4699-8f97-995a814890f5" providerId="ADAL" clId="{753E48E9-AF22-473C-90AE-68DE18320BAB}" dt="2024-04-01T22:25:22.265" v="1046"/>
          <ac:spMkLst>
            <pc:docMk/>
            <pc:sldMk cId="3427145920" sldId="1637"/>
            <ac:spMk id="3" creationId="{C47528A3-CD70-9FD7-31DF-F57C51B7E267}"/>
          </ac:spMkLst>
        </pc:spChg>
      </pc:sldChg>
      <pc:sldChg chg="modSp add mod">
        <pc:chgData name="Joyce Cheng" userId="cd16fe41-fb73-4699-8f97-995a814890f5" providerId="ADAL" clId="{753E48E9-AF22-473C-90AE-68DE18320BAB}" dt="2024-04-01T22:29:00.578" v="1084" actId="6549"/>
        <pc:sldMkLst>
          <pc:docMk/>
          <pc:sldMk cId="261677823" sldId="1638"/>
        </pc:sldMkLst>
        <pc:spChg chg="mod">
          <ac:chgData name="Joyce Cheng" userId="cd16fe41-fb73-4699-8f97-995a814890f5" providerId="ADAL" clId="{753E48E9-AF22-473C-90AE-68DE18320BAB}" dt="2024-04-01T22:29:00.578" v="1084" actId="6549"/>
          <ac:spMkLst>
            <pc:docMk/>
            <pc:sldMk cId="261677823" sldId="1638"/>
            <ac:spMk id="2" creationId="{48BAC339-1169-5136-90E9-C4D24E0BCFAC}"/>
          </ac:spMkLst>
        </pc:spChg>
        <pc:spChg chg="mod">
          <ac:chgData name="Joyce Cheng" userId="cd16fe41-fb73-4699-8f97-995a814890f5" providerId="ADAL" clId="{753E48E9-AF22-473C-90AE-68DE18320BAB}" dt="2024-04-01T22:22:42.829" v="1041" actId="20577"/>
          <ac:spMkLst>
            <pc:docMk/>
            <pc:sldMk cId="261677823" sldId="1638"/>
            <ac:spMk id="3" creationId="{C47528A3-CD70-9FD7-31DF-F57C51B7E2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wrap="square" lIns="92099" tIns="46049" rIns="92099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34ACF68-271C-4564-A744-D5DBE95EBD25}" type="datetimeFigureOut">
              <a:rPr lang="en-US"/>
              <a:pPr>
                <a:defRPr/>
              </a:pPr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9" tIns="46049" rIns="92099" bIns="4604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099" tIns="46049" rIns="92099" bIns="4604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wrap="square" lIns="92099" tIns="46049" rIns="92099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95F579-8D91-4C38-A0F6-655015F0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27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6683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24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78126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752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9380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5004" algn="l" defTabSz="9112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8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1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B3F7-AB08-49F0-B203-F7D3E02EA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8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3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B3F7-AB08-49F0-B203-F7D3E02EA9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07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7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7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27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57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B3F7-AB08-49F0-B203-F7D3E02EA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5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B3F7-AB08-49F0-B203-F7D3E02EA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9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43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17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911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46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75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55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8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5F579-8D91-4C38-A0F6-655015F0B1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84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67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88F4B-C8AB-4DED-82A3-6F6C06D43A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E671BF5A-3596-4C51-8F20-DE7CFF5D10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77875" indent="-298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9538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74813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2381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1143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6863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2583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83038" indent="-2381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CB76CA-936B-4837-A25C-FDBCE53BD2DD}" type="slidenum">
              <a:rPr lang="en-US" altLang="en-US" sz="130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F94085B7-12F8-43CD-A5D6-E269DBDACC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0A85E1E8-7EB8-4B98-8AF2-0C72D72B0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8FB3F7-AB08-49F0-B203-F7D3E02EA9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6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3606" y="4766445"/>
            <a:ext cx="2133600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5750"/>
            <a:ext cx="3078487" cy="6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00835"/>
            <a:ext cx="8509103" cy="69451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1" y="962834"/>
            <a:ext cx="8509103" cy="37590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50" y="4781550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fld id="{A349544A-F1CD-3844-BFB3-6D230A0137DD}" type="datetimeFigureOut">
              <a:rPr lang="en-US" smtClean="0"/>
              <a:pPr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650" y="4788694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47980" y="480733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12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48" y="133351"/>
            <a:ext cx="636341" cy="76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54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273" y="1834838"/>
            <a:ext cx="4207727" cy="87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14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96185" y="4793813"/>
            <a:ext cx="2133600" cy="273844"/>
          </a:xfrm>
        </p:spPr>
        <p:txBody>
          <a:bodyPr/>
          <a:lstStyle/>
          <a:p>
            <a:fld id="{A349544A-F1CD-3844-BFB3-6D230A0137DD}" type="datetimeFigureOut">
              <a:rPr lang="en-US" smtClean="0"/>
              <a:t>4/1/2024</a:t>
            </a:fld>
            <a:endParaRPr lang="en-US" dirty="0"/>
          </a:p>
        </p:txBody>
      </p:sp>
      <p:pic>
        <p:nvPicPr>
          <p:cNvPr id="6" name="Picture 5" descr="FDA_FullColor_Monogra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411" y="181875"/>
            <a:ext cx="620543" cy="55731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4788695"/>
            <a:ext cx="2895600" cy="273844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www.fda.gov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594467" y="4807330"/>
            <a:ext cx="3257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42D067E6-6582-4AD4-8521-F7089C370E58}" type="slidenum">
              <a:rPr lang="en-US" sz="900" smtClean="0">
                <a:solidFill>
                  <a:schemeClr val="tx2">
                    <a:lumMod val="60000"/>
                    <a:lumOff val="40000"/>
                  </a:schemeClr>
                </a:solidFill>
                <a:latin typeface="Helvetica"/>
                <a:cs typeface="Helvetica"/>
              </a:rPr>
              <a:t>‹#›</a:t>
            </a:fld>
            <a:endParaRPr lang="en-US" sz="900" dirty="0">
              <a:solidFill>
                <a:schemeClr val="tx2">
                  <a:lumMod val="60000"/>
                  <a:lumOff val="40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98284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C2247A0-0566-4976-A476-FFE498ECC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312" r:id="rId1"/>
    <p:sldLayoutId id="2147489314" r:id="rId2"/>
    <p:sldLayoutId id="2147489322" r:id="rId3"/>
    <p:sldLayoutId id="214748932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news-events/fda-meetings-conferences-and-workshops/getting-dose-right-optimizing-dose-selection-strategies-oncology-fda-asco-virtual-workshop-050320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acr.org/professionals/policy-and-advocacy/regulatory-science-and-policy/events/fda-aacr-workshop-optimizing-dosages-for-oncology-drug-products/" TargetMode="External"/><Relationship Id="rId4" Type="http://schemas.openxmlformats.org/officeDocument/2006/relationships/hyperlink" Target="https://www.fda.gov/news-events/fda-meetings-conferences-and-workshops/second-annual-fda-asco-workshop-getting-dosage-right-september-6-7-2023-0906202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news-events/fda-meetings-conferences-and-workshops/second-annual-fda-asco-workshop-getting-dosage-right-september-6-7-2023-09062023#event-information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about-fda/oncology-center-excellence/project-optimu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acr.org/professionals/policy-and-advocacy/regulatory-science-and-policy/events/fda-aacr-workshop-optimizing-dosages-for-oncology-drug-products/" TargetMode="External"/><Relationship Id="rId3" Type="http://schemas.openxmlformats.org/officeDocument/2006/relationships/hyperlink" Target="https://friendsofcancerresearch.org/blog/optimizing-dosing-in-oncology-drug-development/" TargetMode="External"/><Relationship Id="rId7" Type="http://schemas.openxmlformats.org/officeDocument/2006/relationships/hyperlink" Target="https://www.fda.gov/news-events/fda-meetings-conferences-and-workshops/second-annual-fda-asco-workshop-getting-dosage-right-september-6-7-2023-09062023#event-information" TargetMode="External"/><Relationship Id="rId2" Type="http://schemas.openxmlformats.org/officeDocument/2006/relationships/hyperlink" Target="https://ascopost.com/issues/may-10-2022/how-to-get-the-dose-righ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da.gov/news-events/fda-meetings-conferences-and-workshops/getting-dose-right-optimizing-dose-selection-strategies-oncology-fda-asco-virtual-workshop-05032022" TargetMode="External"/><Relationship Id="rId5" Type="http://schemas.openxmlformats.org/officeDocument/2006/relationships/hyperlink" Target="https://www.fda.gov/media/164555/download" TargetMode="External"/><Relationship Id="rId4" Type="http://schemas.openxmlformats.org/officeDocument/2006/relationships/hyperlink" Target="https://friendsofcancerresearch.org/wp-content/uploads/Optimizing_Dosing_in_Oncology_Drug_Development.pd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media/80100/download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cessdata.fda.gov/scripts/cder/daf/" TargetMode="External"/><Relationship Id="rId5" Type="http://schemas.openxmlformats.org/officeDocument/2006/relationships/hyperlink" Target="https://www.fda.gov/media/115172/download" TargetMode="External"/><Relationship Id="rId4" Type="http://schemas.openxmlformats.org/officeDocument/2006/relationships/hyperlink" Target="https://www.fda.gov/media/78495/download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about-fda/oncology-center-excellence/project-optimu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2127-BF52-4C4A-A32F-6810776BE8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Regulatory Perspectives on Dosage Optimization for Oncology Drugs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8D449-4EC5-4D9C-BE7B-2111916875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876299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2400" dirty="0"/>
              <a:t>Joyce Cheng</a:t>
            </a:r>
          </a:p>
          <a:p>
            <a:pPr algn="r"/>
            <a:r>
              <a:rPr lang="en-US" sz="2400" dirty="0"/>
              <a:t>Lead Mathematical Statistician</a:t>
            </a:r>
          </a:p>
          <a:p>
            <a:pPr algn="r"/>
            <a:r>
              <a:rPr lang="en-US" sz="2400" dirty="0"/>
              <a:t>FDA/CDER/OTS/OB/DBV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70598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675E9-162F-4E69-884F-EB80B545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Need for a Paradigm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5423E-F8BC-4AC5-AA55-AD52D403B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Dose-response relationships for new cancer therapies (e.g. targeted agents) support moving away from “more is better”</a:t>
            </a:r>
          </a:p>
          <a:p>
            <a:pPr lvl="1"/>
            <a:r>
              <a:rPr lang="en-US" sz="1900" dirty="0"/>
              <a:t>Targeted agents are also administered longer, long-term tolerability is very important</a:t>
            </a:r>
          </a:p>
          <a:p>
            <a:endParaRPr lang="en-US" sz="2200" dirty="0"/>
          </a:p>
          <a:p>
            <a:r>
              <a:rPr lang="en-US" sz="2200" dirty="0"/>
              <a:t>Knowledge of MTD is often limited </a:t>
            </a:r>
          </a:p>
          <a:p>
            <a:pPr lvl="1"/>
            <a:r>
              <a:rPr lang="en-US" sz="1900" dirty="0"/>
              <a:t>Typical dose-finding designs treat ~6-20 patients at the MTD</a:t>
            </a:r>
          </a:p>
          <a:p>
            <a:pPr lvl="1"/>
            <a:r>
              <a:rPr lang="en-US" sz="1900" dirty="0"/>
              <a:t>Comparative simulations often report that correct selection of MTD is moderate (~40-70%)</a:t>
            </a:r>
          </a:p>
          <a:p>
            <a:endParaRPr lang="en-US" sz="2200" dirty="0"/>
          </a:p>
          <a:p>
            <a:r>
              <a:rPr lang="en-US" sz="2200" b="1" dirty="0"/>
              <a:t>Dosage optimization is needed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3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DF6BF-DE30-4855-ADF8-245A5AB2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Importance of Better Dosage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B8DD2-1F1C-4534-9AAD-E6CFFA03B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200" dirty="0"/>
              <a:t>Selection of a higher dosage may result in high proportions of dose modifications/reductions, interruptions, and drug discontinuation in the registrational trial</a:t>
            </a:r>
          </a:p>
          <a:p>
            <a:endParaRPr lang="en-US" sz="2200" dirty="0"/>
          </a:p>
          <a:p>
            <a:r>
              <a:rPr lang="en-US" sz="2200" dirty="0"/>
              <a:t>Lack of dosage optimization can lead to poor quality of life for patients, and in some cases, may lead to patients stopping an efficacious therapy due to toxicity</a:t>
            </a:r>
          </a:p>
          <a:p>
            <a:endParaRPr lang="en-US" sz="2200" dirty="0"/>
          </a:p>
          <a:p>
            <a:r>
              <a:rPr lang="en-US" sz="2200" dirty="0"/>
              <a:t>Post-marketing studies for dosage changes may be needed</a:t>
            </a:r>
          </a:p>
          <a:p>
            <a:endParaRPr lang="en-US" sz="2200" dirty="0"/>
          </a:p>
          <a:p>
            <a:r>
              <a:rPr lang="en-US" sz="2200" b="1" dirty="0"/>
              <a:t>Poor dosage optimization could result in failure to bring drug to market or in removal from the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96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35282-3418-4FED-92E3-CAFD77AB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How to Improve Dosage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44F8-1BBA-4997-B185-FD9F5CCF6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448" y="1123950"/>
            <a:ext cx="8509103" cy="3759030"/>
          </a:xfrm>
        </p:spPr>
        <p:txBody>
          <a:bodyPr>
            <a:noAutofit/>
          </a:bodyPr>
          <a:lstStyle/>
          <a:p>
            <a:r>
              <a:rPr lang="en-US" sz="2000" dirty="0"/>
              <a:t>Multidisciplinary/Multistakeholder discussions have occurred. Important takeaways include:</a:t>
            </a:r>
          </a:p>
          <a:p>
            <a:pPr lvl="1"/>
            <a:r>
              <a:rPr lang="en-US" sz="1800" dirty="0"/>
              <a:t>Look beyond DLTs, consider adverse events leading to dose reductions or interruptions, low-grade symptomatic toxicities, early biomarkers of efficacy, etc.</a:t>
            </a:r>
          </a:p>
          <a:p>
            <a:pPr lvl="1"/>
            <a:r>
              <a:rPr lang="en-US" sz="1800" dirty="0"/>
              <a:t>Evaluate more patients in early phase, identify a dose range to move onto later phases</a:t>
            </a:r>
          </a:p>
          <a:p>
            <a:pPr lvl="1"/>
            <a:r>
              <a:rPr lang="en-US" sz="1800" dirty="0"/>
              <a:t>Consider trials of two or more dosages prior to initiating registration study</a:t>
            </a:r>
          </a:p>
          <a:p>
            <a:pPr lvl="1"/>
            <a:endParaRPr lang="en-US" sz="1800" dirty="0"/>
          </a:p>
          <a:p>
            <a:r>
              <a:rPr lang="en-US" sz="2000" dirty="0"/>
              <a:t>Public Discussions: </a:t>
            </a:r>
          </a:p>
          <a:p>
            <a:pPr lvl="1"/>
            <a:r>
              <a:rPr lang="en-US" sz="1800" dirty="0">
                <a:hlinkClick r:id="rId3"/>
              </a:rPr>
              <a:t>FDA-ASCO Virtual Workshop May 3-5, 2022</a:t>
            </a:r>
            <a:endParaRPr lang="en-US" sz="1800" dirty="0"/>
          </a:p>
          <a:p>
            <a:pPr lvl="1"/>
            <a:r>
              <a:rPr lang="en-US" sz="1800" dirty="0">
                <a:hlinkClick r:id="rId4"/>
              </a:rPr>
              <a:t>FDA-ASCO Virtual Workshop Sep 6-8, 2023</a:t>
            </a:r>
            <a:endParaRPr lang="en-US" sz="1800" dirty="0"/>
          </a:p>
          <a:p>
            <a:pPr lvl="1"/>
            <a:r>
              <a:rPr lang="en-US" sz="1800" dirty="0">
                <a:hlinkClick r:id="rId5"/>
              </a:rPr>
              <a:t>FDA-AACR Public Workshop Feb 15-16, 2024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0764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9B6A-9C0E-40D0-B227-8FB31ED2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104237"/>
            <a:ext cx="8509103" cy="694515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600" dirty="0"/>
              <a:t>Updated Dosage Selection Strategy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D9073B3-47A3-4D06-8081-394A1C39CE42}"/>
              </a:ext>
            </a:extLst>
          </p:cNvPr>
          <p:cNvGrpSpPr/>
          <p:nvPr/>
        </p:nvGrpSpPr>
        <p:grpSpPr>
          <a:xfrm>
            <a:off x="86867" y="1330824"/>
            <a:ext cx="3127821" cy="2436118"/>
            <a:chOff x="534293" y="2493817"/>
            <a:chExt cx="5451588" cy="375396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48C3D33-F7AC-4A75-8174-1711812137BE}"/>
                </a:ext>
              </a:extLst>
            </p:cNvPr>
            <p:cNvGrpSpPr/>
            <p:nvPr/>
          </p:nvGrpSpPr>
          <p:grpSpPr>
            <a:xfrm>
              <a:off x="534293" y="2493817"/>
              <a:ext cx="5451588" cy="3753960"/>
              <a:chOff x="2289201" y="2715490"/>
              <a:chExt cx="5451588" cy="3753960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A55CE112-5C2A-49D1-AB2E-C95E781DBF95}"/>
                  </a:ext>
                </a:extLst>
              </p:cNvPr>
              <p:cNvGrpSpPr/>
              <p:nvPr/>
            </p:nvGrpSpPr>
            <p:grpSpPr>
              <a:xfrm>
                <a:off x="2961395" y="2715490"/>
                <a:ext cx="4779394" cy="3292587"/>
                <a:chOff x="1683578" y="1307125"/>
                <a:chExt cx="5027598" cy="4572000"/>
              </a:xfrm>
            </p:grpSpPr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AD354541-2AE7-43C1-B4B0-D5487516D8B1}"/>
                    </a:ext>
                  </a:extLst>
                </p:cNvPr>
                <p:cNvCxnSpPr/>
                <p:nvPr/>
              </p:nvCxnSpPr>
              <p:spPr>
                <a:xfrm flipV="1">
                  <a:off x="1685925" y="1307125"/>
                  <a:ext cx="0" cy="45720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14FC9EE6-D204-41E2-9847-59FCA2F4DB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683578" y="5838636"/>
                  <a:ext cx="5027598" cy="28764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AA6689A-2DB5-401B-9B8C-4C18614792BA}"/>
                  </a:ext>
                </a:extLst>
              </p:cNvPr>
              <p:cNvSpPr txBox="1"/>
              <p:nvPr/>
            </p:nvSpPr>
            <p:spPr>
              <a:xfrm>
                <a:off x="4621749" y="5953680"/>
                <a:ext cx="2321169" cy="515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Time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C136890-6359-4C35-866A-1B2E38F85D69}"/>
                  </a:ext>
                </a:extLst>
              </p:cNvPr>
              <p:cNvSpPr txBox="1"/>
              <p:nvPr/>
            </p:nvSpPr>
            <p:spPr>
              <a:xfrm rot="16200000">
                <a:off x="1420303" y="4070097"/>
                <a:ext cx="2321169" cy="583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Dose Level</a:t>
                </a: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7E2237B-3AFC-474F-AABC-4EF596104351}"/>
                  </a:ext>
                </a:extLst>
              </p:cNvPr>
              <p:cNvGrpSpPr/>
              <p:nvPr/>
            </p:nvGrpSpPr>
            <p:grpSpPr>
              <a:xfrm>
                <a:off x="3241964" y="3241964"/>
                <a:ext cx="3470473" cy="2507385"/>
                <a:chOff x="3241964" y="2133620"/>
                <a:chExt cx="4451925" cy="3615730"/>
              </a:xfrm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D04896A5-19E5-45BA-AEF1-CBB23F42CC0E}"/>
                    </a:ext>
                  </a:extLst>
                </p:cNvPr>
                <p:cNvGrpSpPr/>
                <p:nvPr/>
              </p:nvGrpSpPr>
              <p:grpSpPr>
                <a:xfrm>
                  <a:off x="3241964" y="2133620"/>
                  <a:ext cx="4451925" cy="3615730"/>
                  <a:chOff x="3241964" y="2133620"/>
                  <a:chExt cx="4451925" cy="3615730"/>
                </a:xfrm>
              </p:grpSpPr>
              <p:grpSp>
                <p:nvGrpSpPr>
                  <p:cNvPr id="28" name="Group 27">
                    <a:extLst>
                      <a:ext uri="{FF2B5EF4-FFF2-40B4-BE49-F238E27FC236}">
                        <a16:creationId xmlns:a16="http://schemas.microsoft.com/office/drawing/2014/main" id="{431FD1E8-9002-4AEA-8DBC-ACFCDE2123EA}"/>
                      </a:ext>
                    </a:extLst>
                  </p:cNvPr>
                  <p:cNvGrpSpPr/>
                  <p:nvPr/>
                </p:nvGrpSpPr>
                <p:grpSpPr>
                  <a:xfrm>
                    <a:off x="3241964" y="4216384"/>
                    <a:ext cx="2461489" cy="1532966"/>
                    <a:chOff x="3241964" y="4216384"/>
                    <a:chExt cx="2461489" cy="1532966"/>
                  </a:xfrm>
                </p:grpSpPr>
                <p:grpSp>
                  <p:nvGrpSpPr>
                    <p:cNvPr id="42" name="Group 41">
                      <a:extLst>
                        <a:ext uri="{FF2B5EF4-FFF2-40B4-BE49-F238E27FC236}">
                          <a16:creationId xmlns:a16="http://schemas.microsoft.com/office/drawing/2014/main" id="{41EAE65B-CE54-41FA-80BE-6AD56D449AE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41964" y="5283201"/>
                      <a:ext cx="1459344" cy="466149"/>
                      <a:chOff x="3241964" y="5475030"/>
                      <a:chExt cx="863805" cy="274320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47" name="Oval 46">
                        <a:extLst>
                          <a:ext uri="{FF2B5EF4-FFF2-40B4-BE49-F238E27FC236}">
                            <a16:creationId xmlns:a16="http://schemas.microsoft.com/office/drawing/2014/main" id="{2C740134-3148-41A6-BAB9-C0A4FD1B45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8" name="Oval 47">
                        <a:extLst>
                          <a:ext uri="{FF2B5EF4-FFF2-40B4-BE49-F238E27FC236}">
                            <a16:creationId xmlns:a16="http://schemas.microsoft.com/office/drawing/2014/main" id="{57375BD4-9D92-4D06-9891-ED0E365E5F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9" name="Oval 48">
                        <a:extLst>
                          <a:ext uri="{FF2B5EF4-FFF2-40B4-BE49-F238E27FC236}">
                            <a16:creationId xmlns:a16="http://schemas.microsoft.com/office/drawing/2014/main" id="{0357F010-D686-4AC1-890A-24C67E4358D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  <p:grpSp>
                  <p:nvGrpSpPr>
                    <p:cNvPr id="43" name="Group 42">
                      <a:extLst>
                        <a:ext uri="{FF2B5EF4-FFF2-40B4-BE49-F238E27FC236}">
                          <a16:creationId xmlns:a16="http://schemas.microsoft.com/office/drawing/2014/main" id="{AC70318E-B273-4A91-ABEB-4575B7DDCBE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244109" y="4216384"/>
                      <a:ext cx="1459344" cy="475378"/>
                      <a:chOff x="3241964" y="5475030"/>
                      <a:chExt cx="863805" cy="279752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44" name="Oval 43">
                        <a:extLst>
                          <a:ext uri="{FF2B5EF4-FFF2-40B4-BE49-F238E27FC236}">
                            <a16:creationId xmlns:a16="http://schemas.microsoft.com/office/drawing/2014/main" id="{4E347462-3C19-4D92-A551-E9618DB5442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80462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5" name="Oval 44">
                        <a:extLst>
                          <a:ext uri="{FF2B5EF4-FFF2-40B4-BE49-F238E27FC236}">
                            <a16:creationId xmlns:a16="http://schemas.microsoft.com/office/drawing/2014/main" id="{EBD5865E-8BFC-4765-9A4E-76E2C3561C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6" name="Oval 45">
                        <a:extLst>
                          <a:ext uri="{FF2B5EF4-FFF2-40B4-BE49-F238E27FC236}">
                            <a16:creationId xmlns:a16="http://schemas.microsoft.com/office/drawing/2014/main" id="{F7EB56C8-27BD-4154-AB43-E6AF1F050E7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</p:grpSp>
              <p:grpSp>
                <p:nvGrpSpPr>
                  <p:cNvPr id="30" name="Group 29">
                    <a:extLst>
                      <a:ext uri="{FF2B5EF4-FFF2-40B4-BE49-F238E27FC236}">
                        <a16:creationId xmlns:a16="http://schemas.microsoft.com/office/drawing/2014/main" id="{B6D6526D-379B-447C-AD72-6582423BBAD2}"/>
                      </a:ext>
                    </a:extLst>
                  </p:cNvPr>
                  <p:cNvGrpSpPr/>
                  <p:nvPr/>
                </p:nvGrpSpPr>
                <p:grpSpPr>
                  <a:xfrm>
                    <a:off x="5232400" y="2133620"/>
                    <a:ext cx="2461489" cy="1532938"/>
                    <a:chOff x="3241964" y="4216412"/>
                    <a:chExt cx="2461489" cy="1532938"/>
                  </a:xfrm>
                </p:grpSpPr>
                <p:grpSp>
                  <p:nvGrpSpPr>
                    <p:cNvPr id="31" name="Group 30">
                      <a:extLst>
                        <a:ext uri="{FF2B5EF4-FFF2-40B4-BE49-F238E27FC236}">
                          <a16:creationId xmlns:a16="http://schemas.microsoft.com/office/drawing/2014/main" id="{4DA2EB66-FC5A-4714-8127-C9ABDE11D1A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41964" y="5283201"/>
                      <a:ext cx="1459344" cy="466149"/>
                      <a:chOff x="3241964" y="5475030"/>
                      <a:chExt cx="863805" cy="274320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36" name="Oval 35">
                        <a:extLst>
                          <a:ext uri="{FF2B5EF4-FFF2-40B4-BE49-F238E27FC236}">
                            <a16:creationId xmlns:a16="http://schemas.microsoft.com/office/drawing/2014/main" id="{607A03F7-D52D-4F8B-8F3F-5F5D5167CD6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37" name="Oval 36">
                        <a:extLst>
                          <a:ext uri="{FF2B5EF4-FFF2-40B4-BE49-F238E27FC236}">
                            <a16:creationId xmlns:a16="http://schemas.microsoft.com/office/drawing/2014/main" id="{40E9ACF0-A9D7-4401-B51B-218468F8C54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38" name="Oval 37">
                        <a:extLst>
                          <a:ext uri="{FF2B5EF4-FFF2-40B4-BE49-F238E27FC236}">
                            <a16:creationId xmlns:a16="http://schemas.microsoft.com/office/drawing/2014/main" id="{8E2F95CD-DA4D-4912-8275-E6CDD2DE9CA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  <p:grpSp>
                  <p:nvGrpSpPr>
                    <p:cNvPr id="32" name="Group 31">
                      <a:extLst>
                        <a:ext uri="{FF2B5EF4-FFF2-40B4-BE49-F238E27FC236}">
                          <a16:creationId xmlns:a16="http://schemas.microsoft.com/office/drawing/2014/main" id="{2B9F2459-1A82-47B3-A785-D041D7D9395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244109" y="4216412"/>
                      <a:ext cx="1459344" cy="466149"/>
                      <a:chOff x="3241964" y="5475030"/>
                      <a:chExt cx="863805" cy="274320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33" name="Oval 32">
                        <a:extLst>
                          <a:ext uri="{FF2B5EF4-FFF2-40B4-BE49-F238E27FC236}">
                            <a16:creationId xmlns:a16="http://schemas.microsoft.com/office/drawing/2014/main" id="{4B00203B-1CEB-4B9D-93E4-69C96472FAD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34" name="Oval 33">
                        <a:extLst>
                          <a:ext uri="{FF2B5EF4-FFF2-40B4-BE49-F238E27FC236}">
                            <a16:creationId xmlns:a16="http://schemas.microsoft.com/office/drawing/2014/main" id="{B91D9C76-73E9-4A2A-BB29-973B45AD370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/>
                        <a:endParaRPr lang="en-US" sz="1013" dirty="0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35" name="Oval 34">
                        <a:extLst>
                          <a:ext uri="{FF2B5EF4-FFF2-40B4-BE49-F238E27FC236}">
                            <a16:creationId xmlns:a16="http://schemas.microsoft.com/office/drawing/2014/main" id="{34523A37-9B97-4196-A24B-86EA16E3CC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/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</p:grpSp>
            </p:grp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CC782274-6E23-4DED-BC3E-2ED30A20DB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4475832" y="4747213"/>
                  <a:ext cx="0" cy="4620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>
                  <a:extLst>
                    <a:ext uri="{FF2B5EF4-FFF2-40B4-BE49-F238E27FC236}">
                      <a16:creationId xmlns:a16="http://schemas.microsoft.com/office/drawing/2014/main" id="{D7792969-3F2B-4041-8888-D497E3D1C3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477976" y="3694266"/>
                  <a:ext cx="0" cy="46209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8BA686-F455-4CE4-824F-34BABD7EBB13}"/>
                </a:ext>
              </a:extLst>
            </p:cNvPr>
            <p:cNvSpPr txBox="1"/>
            <p:nvPr/>
          </p:nvSpPr>
          <p:spPr>
            <a:xfrm>
              <a:off x="1244793" y="5136093"/>
              <a:ext cx="146025" cy="38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13" dirty="0">
                  <a:solidFill>
                    <a:prstClr val="black"/>
                  </a:solidFill>
                  <a:latin typeface="Calibri"/>
                  <a:ea typeface="+mn-ea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BBEF2D-1901-4DD9-959E-660C0582FD70}"/>
                </a:ext>
              </a:extLst>
            </p:cNvPr>
            <p:cNvSpPr txBox="1"/>
            <p:nvPr/>
          </p:nvSpPr>
          <p:spPr>
            <a:xfrm>
              <a:off x="1959222" y="4407980"/>
              <a:ext cx="146025" cy="38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13" dirty="0">
                  <a:solidFill>
                    <a:prstClr val="black"/>
                  </a:solidFill>
                  <a:latin typeface="Calibri"/>
                  <a:ea typeface="+mn-ea"/>
                </a:rPr>
                <a:t>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1E33E9-2E4E-42B8-9435-8106BC4F7D6A}"/>
                </a:ext>
              </a:extLst>
            </p:cNvPr>
            <p:cNvSpPr txBox="1"/>
            <p:nvPr/>
          </p:nvSpPr>
          <p:spPr>
            <a:xfrm>
              <a:off x="2745518" y="3689412"/>
              <a:ext cx="146025" cy="38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13" dirty="0">
                  <a:solidFill>
                    <a:prstClr val="black"/>
                  </a:solidFill>
                  <a:latin typeface="Calibri"/>
                  <a:ea typeface="+mn-ea"/>
                </a:rPr>
                <a:t>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4FC30E8-2BB3-40C4-A622-1EDA4120B183}"/>
                </a:ext>
              </a:extLst>
            </p:cNvPr>
            <p:cNvSpPr txBox="1"/>
            <p:nvPr/>
          </p:nvSpPr>
          <p:spPr>
            <a:xfrm>
              <a:off x="3558137" y="2968678"/>
              <a:ext cx="146025" cy="382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013" dirty="0">
                  <a:solidFill>
                    <a:prstClr val="black"/>
                  </a:solidFill>
                  <a:latin typeface="Calibri"/>
                  <a:ea typeface="+mn-ea"/>
                </a:rPr>
                <a:t>4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45CBCCA-8036-4068-8395-D27951D48DCF}"/>
              </a:ext>
            </a:extLst>
          </p:cNvPr>
          <p:cNvSpPr txBox="1"/>
          <p:nvPr/>
        </p:nvSpPr>
        <p:spPr>
          <a:xfrm>
            <a:off x="423297" y="884365"/>
            <a:ext cx="25566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prstClr val="black"/>
                </a:solidFill>
                <a:latin typeface="Calibri"/>
                <a:ea typeface="+mn-ea"/>
              </a:rPr>
              <a:t>Dose Escalation</a:t>
            </a: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257175" indent="-257175" algn="ctr" defTabSz="5143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670B4C-5910-401A-B9A8-86643D2BC9BF}"/>
              </a:ext>
            </a:extLst>
          </p:cNvPr>
          <p:cNvSpPr txBox="1"/>
          <p:nvPr/>
        </p:nvSpPr>
        <p:spPr>
          <a:xfrm>
            <a:off x="6140980" y="853102"/>
            <a:ext cx="2556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prstClr val="black"/>
                </a:solidFill>
                <a:latin typeface="Calibri"/>
                <a:ea typeface="+mn-ea"/>
              </a:rPr>
              <a:t>Comparison to Standard-of-Care</a:t>
            </a: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257175" indent="-257175" algn="ctr" defTabSz="5143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D6B517B-A226-472C-B1AC-B76726C2476E}"/>
              </a:ext>
            </a:extLst>
          </p:cNvPr>
          <p:cNvCxnSpPr>
            <a:endCxn id="56" idx="1"/>
          </p:cNvCxnSpPr>
          <p:nvPr/>
        </p:nvCxnSpPr>
        <p:spPr>
          <a:xfrm>
            <a:off x="7315243" y="1902739"/>
            <a:ext cx="278201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BF6913B0-E55E-4D0B-ADBD-D5B2AFF97B2D}"/>
              </a:ext>
            </a:extLst>
          </p:cNvPr>
          <p:cNvSpPr/>
          <p:nvPr/>
        </p:nvSpPr>
        <p:spPr>
          <a:xfrm>
            <a:off x="747993" y="1227260"/>
            <a:ext cx="2289209" cy="19674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0E371A9-937A-4EA8-8D4E-ADF3D9356CE6}"/>
              </a:ext>
            </a:extLst>
          </p:cNvPr>
          <p:cNvCxnSpPr>
            <a:cxnSpLocks/>
          </p:cNvCxnSpPr>
          <p:nvPr/>
        </p:nvCxnSpPr>
        <p:spPr>
          <a:xfrm flipH="1" flipV="1">
            <a:off x="2069357" y="1898632"/>
            <a:ext cx="0" cy="2079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9F289B8D-9E2A-4416-81EF-03D09D15D004}"/>
              </a:ext>
            </a:extLst>
          </p:cNvPr>
          <p:cNvSpPr txBox="1"/>
          <p:nvPr/>
        </p:nvSpPr>
        <p:spPr>
          <a:xfrm>
            <a:off x="3409384" y="884365"/>
            <a:ext cx="25566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b="1" u="sng" dirty="0">
                <a:solidFill>
                  <a:prstClr val="black"/>
                </a:solidFill>
                <a:latin typeface="Calibri"/>
                <a:ea typeface="+mn-ea"/>
              </a:rPr>
              <a:t>Dose Optimization</a:t>
            </a: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  <a:p>
            <a:pPr marL="257175" indent="-257175" algn="ctr" defTabSz="5143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200" b="1" u="sng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C98ADEC-F34A-4739-A994-C4EB4F187E64}"/>
              </a:ext>
            </a:extLst>
          </p:cNvPr>
          <p:cNvGrpSpPr/>
          <p:nvPr/>
        </p:nvGrpSpPr>
        <p:grpSpPr>
          <a:xfrm>
            <a:off x="6214842" y="1593913"/>
            <a:ext cx="2440090" cy="1798430"/>
            <a:chOff x="8286456" y="2125217"/>
            <a:chExt cx="3253453" cy="239790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711A418-8795-4D57-92D9-26B22909BE3A}"/>
                </a:ext>
              </a:extLst>
            </p:cNvPr>
            <p:cNvGrpSpPr/>
            <p:nvPr/>
          </p:nvGrpSpPr>
          <p:grpSpPr>
            <a:xfrm>
              <a:off x="8286456" y="2125217"/>
              <a:ext cx="3253453" cy="2397907"/>
              <a:chOff x="8092521" y="1837176"/>
              <a:chExt cx="3253453" cy="2397907"/>
            </a:xfrm>
          </p:grpSpPr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B1A5FB9-DA92-43A4-B2E7-76F45B3EE057}"/>
                  </a:ext>
                </a:extLst>
              </p:cNvPr>
              <p:cNvSpPr/>
              <p:nvPr/>
            </p:nvSpPr>
            <p:spPr>
              <a:xfrm>
                <a:off x="9930656" y="1837176"/>
                <a:ext cx="1415272" cy="82353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4AF6AAA6-8F99-49F9-B11E-BA73156EC86D}"/>
                  </a:ext>
                </a:extLst>
              </p:cNvPr>
              <p:cNvSpPr/>
              <p:nvPr/>
            </p:nvSpPr>
            <p:spPr>
              <a:xfrm>
                <a:off x="9930656" y="3411546"/>
                <a:ext cx="1415272" cy="82353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E81DC7B-F157-4F00-93C4-EB257FE8C20B}"/>
                  </a:ext>
                </a:extLst>
              </p:cNvPr>
              <p:cNvCxnSpPr/>
              <p:nvPr/>
            </p:nvCxnSpPr>
            <p:spPr>
              <a:xfrm>
                <a:off x="9173727" y="3037831"/>
                <a:ext cx="38599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C8AF1C2-3C12-48CE-8C5C-79CA0FCD6EE8}"/>
                  </a:ext>
                </a:extLst>
              </p:cNvPr>
              <p:cNvCxnSpPr/>
              <p:nvPr/>
            </p:nvCxnSpPr>
            <p:spPr>
              <a:xfrm>
                <a:off x="9559722" y="2248944"/>
                <a:ext cx="0" cy="16694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1B33166-7E69-4A89-BF2C-BE8ED7F47E64}"/>
                  </a:ext>
                </a:extLst>
              </p:cNvPr>
              <p:cNvCxnSpPr/>
              <p:nvPr/>
            </p:nvCxnSpPr>
            <p:spPr>
              <a:xfrm>
                <a:off x="9541786" y="3918404"/>
                <a:ext cx="370934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7D28A12-F911-4669-AEEA-679A2AB0C8A9}"/>
                  </a:ext>
                </a:extLst>
              </p:cNvPr>
              <p:cNvSpPr txBox="1"/>
              <p:nvPr/>
            </p:nvSpPr>
            <p:spPr>
              <a:xfrm>
                <a:off x="8092521" y="2578799"/>
                <a:ext cx="1067051" cy="861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Patients with Cancer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93AC2DA-1DD5-48E3-B279-99C9D452A655}"/>
                  </a:ext>
                </a:extLst>
              </p:cNvPr>
              <p:cNvSpPr txBox="1"/>
              <p:nvPr/>
            </p:nvSpPr>
            <p:spPr>
              <a:xfrm>
                <a:off x="9876431" y="1902061"/>
                <a:ext cx="1460691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Optimized Dose(s)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F39878E-4284-46D2-8C1B-67E1F3AE9A58}"/>
                  </a:ext>
                </a:extLst>
              </p:cNvPr>
              <p:cNvSpPr txBox="1"/>
              <p:nvPr/>
            </p:nvSpPr>
            <p:spPr>
              <a:xfrm>
                <a:off x="9885283" y="3643494"/>
                <a:ext cx="146069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Control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632D049-2D50-448E-B850-2150F5B76F54}"/>
                </a:ext>
              </a:extLst>
            </p:cNvPr>
            <p:cNvGrpSpPr/>
            <p:nvPr/>
          </p:nvGrpSpPr>
          <p:grpSpPr>
            <a:xfrm>
              <a:off x="9753600" y="3149777"/>
              <a:ext cx="480211" cy="369333"/>
              <a:chOff x="9753600" y="3149777"/>
              <a:chExt cx="480211" cy="369333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7B77DBC-4424-4A1F-BBC7-5C6E7A8EBA2B}"/>
                  </a:ext>
                </a:extLst>
              </p:cNvPr>
              <p:cNvSpPr txBox="1"/>
              <p:nvPr/>
            </p:nvSpPr>
            <p:spPr>
              <a:xfrm>
                <a:off x="9753600" y="3149777"/>
                <a:ext cx="480211" cy="369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/>
                  <a:t>R</a:t>
                </a:r>
                <a:endParaRPr lang="en-US" b="1" dirty="0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6F8DB97F-16B0-4669-BC61-4F048DFD98C4}"/>
                  </a:ext>
                </a:extLst>
              </p:cNvPr>
              <p:cNvSpPr/>
              <p:nvPr/>
            </p:nvSpPr>
            <p:spPr>
              <a:xfrm>
                <a:off x="9773779" y="3166402"/>
                <a:ext cx="296586" cy="318825"/>
              </a:xfrm>
              <a:prstGeom prst="ellipse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6868F5D-C1AC-42C2-BF15-F206A48337AA}"/>
              </a:ext>
            </a:extLst>
          </p:cNvPr>
          <p:cNvGrpSpPr/>
          <p:nvPr/>
        </p:nvGrpSpPr>
        <p:grpSpPr>
          <a:xfrm>
            <a:off x="3339887" y="1681398"/>
            <a:ext cx="2440090" cy="1825795"/>
            <a:chOff x="4564703" y="2599247"/>
            <a:chExt cx="3253453" cy="2434394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8F6533C-415E-4470-A275-3919C32ED85B}"/>
                </a:ext>
              </a:extLst>
            </p:cNvPr>
            <p:cNvGrpSpPr/>
            <p:nvPr/>
          </p:nvGrpSpPr>
          <p:grpSpPr>
            <a:xfrm>
              <a:off x="4564703" y="2599247"/>
              <a:ext cx="3253453" cy="2434394"/>
              <a:chOff x="8286456" y="2125217"/>
              <a:chExt cx="3253453" cy="2434394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A96B585-364E-4F33-A0EB-48A0CE7FC0FD}"/>
                  </a:ext>
                </a:extLst>
              </p:cNvPr>
              <p:cNvGrpSpPr/>
              <p:nvPr/>
            </p:nvGrpSpPr>
            <p:grpSpPr>
              <a:xfrm>
                <a:off x="8286456" y="2125217"/>
                <a:ext cx="3253453" cy="2434394"/>
                <a:chOff x="8092521" y="1837176"/>
                <a:chExt cx="3253453" cy="2434394"/>
              </a:xfrm>
            </p:grpSpPr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CFCE9EEC-B213-45B3-9F31-5B8F37BDD451}"/>
                    </a:ext>
                  </a:extLst>
                </p:cNvPr>
                <p:cNvSpPr/>
                <p:nvPr/>
              </p:nvSpPr>
              <p:spPr>
                <a:xfrm>
                  <a:off x="9930656" y="1837176"/>
                  <a:ext cx="1415272" cy="82353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BAA491A-8F49-4238-8E28-6F713D5BC315}"/>
                    </a:ext>
                  </a:extLst>
                </p:cNvPr>
                <p:cNvSpPr/>
                <p:nvPr/>
              </p:nvSpPr>
              <p:spPr>
                <a:xfrm>
                  <a:off x="9930656" y="3411546"/>
                  <a:ext cx="1415272" cy="823537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334DE469-CE10-4CA9-A1DA-3BEE2D473AD3}"/>
                    </a:ext>
                  </a:extLst>
                </p:cNvPr>
                <p:cNvCxnSpPr/>
                <p:nvPr/>
              </p:nvCxnSpPr>
              <p:spPr>
                <a:xfrm>
                  <a:off x="9173727" y="3037831"/>
                  <a:ext cx="385995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0C56515A-7FD8-4F04-BF05-A7B1E7747861}"/>
                    </a:ext>
                  </a:extLst>
                </p:cNvPr>
                <p:cNvCxnSpPr/>
                <p:nvPr/>
              </p:nvCxnSpPr>
              <p:spPr>
                <a:xfrm>
                  <a:off x="9559722" y="2248944"/>
                  <a:ext cx="0" cy="16694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43478498-EB31-45CC-A521-4370AD232D82}"/>
                    </a:ext>
                  </a:extLst>
                </p:cNvPr>
                <p:cNvCxnSpPr/>
                <p:nvPr/>
              </p:nvCxnSpPr>
              <p:spPr>
                <a:xfrm>
                  <a:off x="9541786" y="3918404"/>
                  <a:ext cx="370934" cy="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8868135B-5DB0-4C2E-9A9E-C3177E2B8616}"/>
                    </a:ext>
                  </a:extLst>
                </p:cNvPr>
                <p:cNvSpPr txBox="1"/>
                <p:nvPr/>
              </p:nvSpPr>
              <p:spPr>
                <a:xfrm>
                  <a:off x="8092521" y="2578799"/>
                  <a:ext cx="1067051" cy="861775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/>
                    <a:t>Patients with Cancer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9C79AEA7-7178-4E11-A09C-E29F6E0BF307}"/>
                    </a:ext>
                  </a:extLst>
                </p:cNvPr>
                <p:cNvSpPr txBox="1"/>
                <p:nvPr/>
              </p:nvSpPr>
              <p:spPr>
                <a:xfrm>
                  <a:off x="9876431" y="1902061"/>
                  <a:ext cx="1460691" cy="7694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Dose Level 2</a:t>
                  </a:r>
                </a:p>
              </p:txBody>
            </p:sp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321CAEF7-8597-4712-B2B2-6DD88F75AF9F}"/>
                    </a:ext>
                  </a:extLst>
                </p:cNvPr>
                <p:cNvSpPr txBox="1"/>
                <p:nvPr/>
              </p:nvSpPr>
              <p:spPr>
                <a:xfrm>
                  <a:off x="9885283" y="3502128"/>
                  <a:ext cx="1460691" cy="7694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Dose Level 4</a:t>
                  </a:r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880171DA-14F0-4460-AE45-13A76EAC2002}"/>
                  </a:ext>
                </a:extLst>
              </p:cNvPr>
              <p:cNvGrpSpPr/>
              <p:nvPr/>
            </p:nvGrpSpPr>
            <p:grpSpPr>
              <a:xfrm>
                <a:off x="9726073" y="3149777"/>
                <a:ext cx="480210" cy="369333"/>
                <a:chOff x="9726073" y="3149777"/>
                <a:chExt cx="480210" cy="369333"/>
              </a:xfrm>
            </p:grpSpPr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1BDC7015-8356-47F0-987B-12A064645C07}"/>
                    </a:ext>
                  </a:extLst>
                </p:cNvPr>
                <p:cNvSpPr txBox="1"/>
                <p:nvPr/>
              </p:nvSpPr>
              <p:spPr>
                <a:xfrm>
                  <a:off x="9726073" y="3149777"/>
                  <a:ext cx="480210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/>
                    <a:t>R</a:t>
                  </a:r>
                  <a:endParaRPr lang="en-US" b="1" dirty="0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224145AF-F100-41FA-9B51-A7AAC5FDD76F}"/>
                    </a:ext>
                  </a:extLst>
                </p:cNvPr>
                <p:cNvSpPr/>
                <p:nvPr/>
              </p:nvSpPr>
              <p:spPr>
                <a:xfrm>
                  <a:off x="9773778" y="3166402"/>
                  <a:ext cx="296586" cy="318825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303E92E-3853-4474-97F3-014F199F6088}"/>
                </a:ext>
              </a:extLst>
            </p:cNvPr>
            <p:cNvCxnSpPr/>
            <p:nvPr/>
          </p:nvCxnSpPr>
          <p:spPr>
            <a:xfrm>
              <a:off x="6029795" y="3030328"/>
              <a:ext cx="370934" cy="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03B71376-D284-4F06-BAF7-4E2F003A933E}"/>
              </a:ext>
            </a:extLst>
          </p:cNvPr>
          <p:cNvSpPr txBox="1"/>
          <p:nvPr/>
        </p:nvSpPr>
        <p:spPr>
          <a:xfrm>
            <a:off x="855345" y="3980333"/>
            <a:ext cx="201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Select Dose Range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0C43BAC-DD36-4696-970A-9FD3289DDAB2}"/>
              </a:ext>
            </a:extLst>
          </p:cNvPr>
          <p:cNvSpPr txBox="1"/>
          <p:nvPr/>
        </p:nvSpPr>
        <p:spPr>
          <a:xfrm>
            <a:off x="3474921" y="3939434"/>
            <a:ext cx="219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Randomized Evaluation of Several Dosages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83EF55F-790E-4329-B5ED-EA72F4A51830}"/>
              </a:ext>
            </a:extLst>
          </p:cNvPr>
          <p:cNvSpPr txBox="1"/>
          <p:nvPr/>
        </p:nvSpPr>
        <p:spPr>
          <a:xfrm>
            <a:off x="6454134" y="3954515"/>
            <a:ext cx="2378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Randomized Comparison to Standard-of-Care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89C4BDF-F188-46C2-9539-830009AE321A}"/>
              </a:ext>
            </a:extLst>
          </p:cNvPr>
          <p:cNvSpPr txBox="1"/>
          <p:nvPr/>
        </p:nvSpPr>
        <p:spPr>
          <a:xfrm>
            <a:off x="135637" y="4792577"/>
            <a:ext cx="2076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Credit: Mirat Shah</a:t>
            </a:r>
          </a:p>
        </p:txBody>
      </p:sp>
    </p:spTree>
    <p:extLst>
      <p:ext uri="{BB962C8B-B14F-4D97-AF65-F5344CB8AC3E}">
        <p14:creationId xmlns:p14="http://schemas.microsoft.com/office/powerpoint/2010/main" val="3993166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061C-BB37-4468-81EB-B4195659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Overview of Data for Dosage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71633-A60E-49C3-B88E-28AB019A7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sz="2900" dirty="0"/>
              <a:t>Early Development</a:t>
            </a:r>
          </a:p>
          <a:p>
            <a:pPr lvl="1"/>
            <a:r>
              <a:rPr lang="en-US" sz="2600" dirty="0"/>
              <a:t>Characterize PK</a:t>
            </a:r>
          </a:p>
          <a:p>
            <a:pPr lvl="1"/>
            <a:r>
              <a:rPr lang="en-US" sz="2600" dirty="0"/>
              <a:t>Identify PD endpoints for safety and activity</a:t>
            </a:r>
          </a:p>
          <a:p>
            <a:pPr lvl="1"/>
            <a:r>
              <a:rPr lang="en-US" sz="2600" dirty="0"/>
              <a:t>Evaluate preliminary dose and exposure safety and activity relationships</a:t>
            </a:r>
          </a:p>
          <a:p>
            <a:pPr lvl="1"/>
            <a:endParaRPr lang="en-US" dirty="0"/>
          </a:p>
          <a:p>
            <a:r>
              <a:rPr lang="en-US" sz="2900" dirty="0"/>
              <a:t>Later Development</a:t>
            </a:r>
          </a:p>
          <a:p>
            <a:pPr lvl="1"/>
            <a:r>
              <a:rPr lang="en-US" sz="2300" dirty="0"/>
              <a:t>Evaluate multiple dosages in a randomized trial</a:t>
            </a:r>
          </a:p>
          <a:p>
            <a:pPr lvl="1"/>
            <a:r>
              <a:rPr lang="en-US" sz="2300" dirty="0"/>
              <a:t>Form a comprehensive assessment of efficacy and safety/tolerability, including dose modifications and low-grade symptomatic toxicities</a:t>
            </a:r>
          </a:p>
          <a:p>
            <a:pPr lvl="1"/>
            <a:r>
              <a:rPr lang="en-US" sz="2300" dirty="0"/>
              <a:t>Further characterize dose and exposure safety and efficacy relationships</a:t>
            </a:r>
          </a:p>
          <a:p>
            <a:endParaRPr lang="en-US" sz="2900" dirty="0"/>
          </a:p>
          <a:p>
            <a:r>
              <a:rPr lang="en-US" sz="2900" b="1" dirty="0"/>
              <a:t>Dosage selection decision should consider the totality of the data</a:t>
            </a:r>
          </a:p>
        </p:txBody>
      </p:sp>
    </p:spTree>
    <p:extLst>
      <p:ext uri="{BB962C8B-B14F-4D97-AF65-F5344CB8AC3E}">
        <p14:creationId xmlns:p14="http://schemas.microsoft.com/office/powerpoint/2010/main" val="3520629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0C3D-98B5-4CB1-9A9D-4B57F308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Dosage Escalation Designs: Beyond 3+3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6AB6-B01A-4462-9A61-017D1D47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667749" cy="3742516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r>
              <a:rPr lang="en-US" sz="1800" dirty="0"/>
              <a:t>Alternatives to algorithm-based designs  (e.g. 3+3) include</a:t>
            </a:r>
            <a:r>
              <a:rPr lang="en-US" sz="1800" baseline="30000" dirty="0"/>
              <a:t>1</a:t>
            </a:r>
            <a:r>
              <a:rPr lang="en-US" sz="1800" dirty="0"/>
              <a:t>:</a:t>
            </a:r>
          </a:p>
          <a:p>
            <a:pPr lvl="1"/>
            <a:r>
              <a:rPr lang="en-US" sz="1600" dirty="0"/>
              <a:t>Model-based designs: assume a dose-toxicity model which is updated with accumulating data</a:t>
            </a:r>
          </a:p>
          <a:p>
            <a:pPr lvl="1"/>
            <a:r>
              <a:rPr lang="en-US" sz="1600" dirty="0"/>
              <a:t>Model-assisted designs: use a model for decision-making but dose-escalation/de-escalation rules can be tabulated before onset of trial </a:t>
            </a:r>
            <a:endParaRPr lang="en-US" sz="1800" dirty="0"/>
          </a:p>
          <a:p>
            <a:r>
              <a:rPr lang="en-US" sz="1800" dirty="0"/>
              <a:t>Common Model-based designs: Continual reassessment method (CRM)</a:t>
            </a:r>
            <a:r>
              <a:rPr lang="en-US" sz="1800" baseline="30000" dirty="0"/>
              <a:t>2</a:t>
            </a:r>
            <a:r>
              <a:rPr lang="en-US" sz="1800" dirty="0"/>
              <a:t>, Bayesian logistic regression model (BLRM)</a:t>
            </a:r>
            <a:r>
              <a:rPr lang="en-US" sz="1800" baseline="30000" dirty="0"/>
              <a:t>3</a:t>
            </a:r>
            <a:endParaRPr lang="en-US" sz="1800" dirty="0"/>
          </a:p>
          <a:p>
            <a:r>
              <a:rPr lang="en-US" sz="1800" dirty="0"/>
              <a:t>Common Model-assisted designs: Bayesian Optimal Interval (BOIN)</a:t>
            </a:r>
            <a:r>
              <a:rPr lang="en-US" sz="1800" baseline="30000" dirty="0"/>
              <a:t>4, 5</a:t>
            </a:r>
            <a:r>
              <a:rPr lang="en-US" sz="1800" dirty="0"/>
              <a:t>, Time-to-event Bayesian optimal interval (TITE-BOIN)</a:t>
            </a:r>
            <a:r>
              <a:rPr lang="en-US" sz="1800" baseline="30000" dirty="0"/>
              <a:t>6</a:t>
            </a:r>
            <a:r>
              <a:rPr lang="en-US" sz="1800" dirty="0"/>
              <a:t>, modified toxicity probability interval (</a:t>
            </a:r>
            <a:r>
              <a:rPr lang="en-US" sz="1800" dirty="0" err="1"/>
              <a:t>mTPI</a:t>
            </a:r>
            <a:r>
              <a:rPr lang="en-US" sz="1800" dirty="0"/>
              <a:t>)</a:t>
            </a:r>
            <a:r>
              <a:rPr lang="en-US" sz="1800" baseline="30000" dirty="0"/>
              <a:t>7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Designs are traditionally used to identify MTD but could also help inform a dose range – how methods can be adapted for this purpose should be further discussed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C675BC-C75D-D7C0-EBCE-D4C7C525798C}"/>
              </a:ext>
            </a:extLst>
          </p:cNvPr>
          <p:cNvSpPr txBox="1"/>
          <p:nvPr/>
        </p:nvSpPr>
        <p:spPr>
          <a:xfrm>
            <a:off x="0" y="4942665"/>
            <a:ext cx="86677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Sources: </a:t>
            </a:r>
            <a:r>
              <a:rPr lang="en-US" sz="900" baseline="30000" dirty="0"/>
              <a:t>1</a:t>
            </a:r>
            <a:r>
              <a:rPr lang="en-US" sz="900" dirty="0"/>
              <a:t> Zhou et al. 2018, </a:t>
            </a:r>
            <a:r>
              <a:rPr lang="en-US" sz="900" baseline="30000" dirty="0"/>
              <a:t>2</a:t>
            </a:r>
            <a:r>
              <a:rPr lang="en-US" sz="900" dirty="0"/>
              <a:t> </a:t>
            </a:r>
            <a:r>
              <a:rPr lang="en-US" sz="900" dirty="0" err="1"/>
              <a:t>O'Quigley</a:t>
            </a:r>
            <a:r>
              <a:rPr lang="en-US" sz="900" dirty="0"/>
              <a:t> et al. 1990, </a:t>
            </a:r>
            <a:r>
              <a:rPr lang="en-US" sz="900" baseline="30000" dirty="0"/>
              <a:t>3</a:t>
            </a:r>
            <a:r>
              <a:rPr lang="en-US" sz="900" dirty="0"/>
              <a:t> Neuenschwander et al. 2008, </a:t>
            </a:r>
            <a:r>
              <a:rPr lang="en-US" sz="900" baseline="30000" dirty="0"/>
              <a:t>4</a:t>
            </a:r>
            <a:r>
              <a:rPr lang="en-US" sz="900" dirty="0"/>
              <a:t> Liu and Yuan 2015 , </a:t>
            </a:r>
            <a:r>
              <a:rPr lang="en-US" sz="900" baseline="30000" dirty="0"/>
              <a:t>5</a:t>
            </a:r>
            <a:r>
              <a:rPr lang="en-US" sz="900" dirty="0"/>
              <a:t> Yuan et al. 2016 , </a:t>
            </a:r>
            <a:r>
              <a:rPr lang="en-US" sz="900" baseline="30000" dirty="0"/>
              <a:t>6</a:t>
            </a:r>
            <a:r>
              <a:rPr lang="en-US" sz="900" dirty="0"/>
              <a:t> Yuan et al. 2018, </a:t>
            </a:r>
            <a:r>
              <a:rPr lang="en-US" sz="900" baseline="30000" dirty="0"/>
              <a:t>7</a:t>
            </a:r>
            <a:r>
              <a:rPr lang="en-US" sz="900" dirty="0"/>
              <a:t> Ji et al. 2010</a:t>
            </a:r>
            <a:endParaRPr lang="en-US" sz="900" baseline="30000" dirty="0"/>
          </a:p>
        </p:txBody>
      </p:sp>
    </p:spTree>
    <p:extLst>
      <p:ext uri="{BB962C8B-B14F-4D97-AF65-F5344CB8AC3E}">
        <p14:creationId xmlns:p14="http://schemas.microsoft.com/office/powerpoint/2010/main" val="4136785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0C3D-98B5-4CB1-9A9D-4B57F308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Trials Comparing Multiple Dosages: </a:t>
            </a:r>
            <a:br>
              <a:rPr lang="en-US" sz="3200" dirty="0"/>
            </a:br>
            <a:r>
              <a:rPr lang="en-US" sz="3200" dirty="0"/>
              <a:t>General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6AB6-B01A-4462-9A61-017D1D47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3"/>
            <a:ext cx="8509103" cy="3979831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Target a specific disease (i.e. population should be narrower than in dose-escalation)</a:t>
            </a:r>
          </a:p>
          <a:p>
            <a:endParaRPr lang="en-US" sz="2000" dirty="0"/>
          </a:p>
          <a:p>
            <a:r>
              <a:rPr lang="en-US" sz="2000" dirty="0"/>
              <a:t>Randomization is preferred over non-randomized dosage cohorts</a:t>
            </a:r>
          </a:p>
          <a:p>
            <a:pPr lvl="1"/>
            <a:r>
              <a:rPr lang="en-US" sz="1800" dirty="0"/>
              <a:t>A randomized dose trial does not need to occur as a standalone trial</a:t>
            </a:r>
          </a:p>
          <a:p>
            <a:pPr lvl="1"/>
            <a:r>
              <a:rPr lang="en-US" sz="1800" dirty="0"/>
              <a:t>Randomized evaluation of dosages can occur either prior to the registration trial or as part of the registration trial</a:t>
            </a:r>
          </a:p>
          <a:p>
            <a:endParaRPr lang="en-US" sz="2000" dirty="0"/>
          </a:p>
          <a:p>
            <a:r>
              <a:rPr lang="en-US" sz="2000" b="1" dirty="0"/>
              <a:t>Early planning will facilitate efficient dosage optimization which can occur in expedited drug development programs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56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0C3D-98B5-4CB1-9A9D-4B57F308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Trials Comparing Multiple Dosages:</a:t>
            </a:r>
            <a:br>
              <a:rPr lang="en-US" sz="3200" dirty="0"/>
            </a:br>
            <a:r>
              <a:rPr lang="en-US" sz="3200" dirty="0"/>
              <a:t>Potential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6AB6-B01A-4462-9A61-017D1D47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743949" cy="4180666"/>
          </a:xfrm>
        </p:spPr>
        <p:txBody>
          <a:bodyPr>
            <a:normAutofit fontScale="62500" lnSpcReduction="20000"/>
          </a:bodyPr>
          <a:lstStyle/>
          <a:p>
            <a:endParaRPr lang="en-US" sz="2100" dirty="0"/>
          </a:p>
          <a:p>
            <a:r>
              <a:rPr lang="en-US" sz="2900" dirty="0"/>
              <a:t>Trial can randomize to: </a:t>
            </a:r>
          </a:p>
          <a:p>
            <a:pPr lvl="1"/>
            <a:r>
              <a:rPr lang="en-US" sz="2600" dirty="0"/>
              <a:t>2 or more dosages</a:t>
            </a:r>
          </a:p>
          <a:p>
            <a:pPr lvl="1"/>
            <a:r>
              <a:rPr lang="en-US" sz="2600" dirty="0"/>
              <a:t>2 or more dosages and a control</a:t>
            </a:r>
          </a:p>
          <a:p>
            <a:endParaRPr lang="en-US" sz="2900" dirty="0"/>
          </a:p>
          <a:p>
            <a:r>
              <a:rPr lang="en-US" sz="2900" dirty="0">
                <a:latin typeface="+mn-lt"/>
              </a:rPr>
              <a:t>Incorporate interim analyses for dropping one (or more) of the experimental arms</a:t>
            </a:r>
          </a:p>
          <a:p>
            <a:pPr lvl="1"/>
            <a:r>
              <a:rPr lang="en-US" sz="2600" dirty="0"/>
              <a:t>Decision-making criteria should be specified</a:t>
            </a:r>
          </a:p>
          <a:p>
            <a:endParaRPr lang="en-US" sz="2900" dirty="0"/>
          </a:p>
          <a:p>
            <a:r>
              <a:rPr lang="en-US" sz="2900" dirty="0"/>
              <a:t>In addition to efficacy, consider how safety/tolerability and PROs can be incorporated into dose selection</a:t>
            </a:r>
          </a:p>
          <a:p>
            <a:endParaRPr lang="en-US" sz="2900" dirty="0"/>
          </a:p>
          <a:p>
            <a:r>
              <a:rPr lang="en-US" sz="2900" dirty="0"/>
              <a:t>Information can be borrowed from external trials if appropriate</a:t>
            </a:r>
          </a:p>
          <a:p>
            <a:endParaRPr lang="en-US" sz="2900" dirty="0"/>
          </a:p>
          <a:p>
            <a:r>
              <a:rPr lang="en-US" sz="2900" dirty="0"/>
              <a:t>For a trial randomizing to 2 or more dosages and a control, strong control of type-1 error will be needed i</a:t>
            </a:r>
            <a:r>
              <a:rPr lang="en-US" sz="2900" dirty="0">
                <a:latin typeface="+mn-lt"/>
              </a:rPr>
              <a:t>f establishing substantial evidence of efficacy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84017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0C3D-98B5-4CB1-9A9D-4B57F308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Trials Comparing Multiple Dosages:</a:t>
            </a:r>
            <a:br>
              <a:rPr lang="en-US" sz="3200" dirty="0"/>
            </a:br>
            <a:r>
              <a:rPr lang="en-US" sz="3200" dirty="0"/>
              <a:t>Notes on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6AB6-B01A-4462-9A61-017D1D47F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743949" cy="39798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r>
              <a:rPr lang="en-US" sz="1800" dirty="0"/>
              <a:t>New methodology is being developed for Phase 1/2 and Phase 2/3 approaches to dosage optimization</a:t>
            </a:r>
            <a:r>
              <a:rPr lang="en-US" sz="1800" baseline="30000" dirty="0"/>
              <a:t>1,2</a:t>
            </a:r>
            <a:endParaRPr lang="en-US" sz="1800" dirty="0"/>
          </a:p>
          <a:p>
            <a:pPr lvl="1"/>
            <a:r>
              <a:rPr lang="en-US" sz="1800" dirty="0"/>
              <a:t>Phase 1/2: dosage range identified in stage 1, dosage optimization in stage 2; no formal inference</a:t>
            </a:r>
          </a:p>
          <a:p>
            <a:pPr lvl="1"/>
            <a:r>
              <a:rPr lang="en-US" sz="1800" dirty="0"/>
              <a:t>Phase 2/3: dosage optimization in stage 1, efficacy/safety evaluation in stage 2; formal inference required to establish benefit in pivotal study</a:t>
            </a:r>
          </a:p>
          <a:p>
            <a:endParaRPr lang="en-US" sz="1800" dirty="0"/>
          </a:p>
          <a:p>
            <a:r>
              <a:rPr lang="en-US" sz="1800" dirty="0"/>
              <a:t>Important to consider which approach is most appropriate for each development program</a:t>
            </a:r>
          </a:p>
          <a:p>
            <a:endParaRPr lang="en-US" sz="1800" dirty="0"/>
          </a:p>
          <a:p>
            <a:r>
              <a:rPr lang="en-US" sz="1800" dirty="0"/>
              <a:t>For a seamless Phase 2/3 approach, consider the appropriateness of an inferentially seamless approach vs. operationally seamless approach</a:t>
            </a:r>
          </a:p>
          <a:p>
            <a:endParaRPr lang="en-US" sz="18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E77904-E481-2691-7424-93E89CC08041}"/>
              </a:ext>
            </a:extLst>
          </p:cNvPr>
          <p:cNvSpPr txBox="1"/>
          <p:nvPr/>
        </p:nvSpPr>
        <p:spPr>
          <a:xfrm>
            <a:off x="0" y="4942665"/>
            <a:ext cx="86677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Sources: </a:t>
            </a:r>
            <a:r>
              <a:rPr lang="en-US" sz="900" baseline="30000" dirty="0"/>
              <a:t>1</a:t>
            </a:r>
            <a:r>
              <a:rPr lang="en-US" sz="900" dirty="0"/>
              <a:t> Jiang and Yuan 2023, </a:t>
            </a:r>
            <a:r>
              <a:rPr lang="en-US" sz="900" baseline="30000" dirty="0"/>
              <a:t>2 </a:t>
            </a:r>
            <a:r>
              <a:rPr lang="en-US" sz="900" dirty="0"/>
              <a:t>Jaki et al. 2023</a:t>
            </a:r>
            <a:endParaRPr lang="en-US" sz="900" baseline="30000" dirty="0"/>
          </a:p>
        </p:txBody>
      </p:sp>
    </p:spTree>
    <p:extLst>
      <p:ext uri="{BB962C8B-B14F-4D97-AF65-F5344CB8AC3E}">
        <p14:creationId xmlns:p14="http://schemas.microsoft.com/office/powerpoint/2010/main" val="3616440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194D-1D8D-4829-B19D-F3C72775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Case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8656-4B7A-46C3-98D2-FBE14BB9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3"/>
            <a:ext cx="8509103" cy="3705437"/>
          </a:xfrm>
        </p:spPr>
        <p:txBody>
          <a:bodyPr>
            <a:normAutofit/>
          </a:bodyPr>
          <a:lstStyle/>
          <a:p>
            <a:r>
              <a:rPr lang="en-US" sz="2000" b="1" dirty="0"/>
              <a:t>erdafitinib: </a:t>
            </a:r>
            <a:r>
              <a:rPr lang="en-US" sz="2000" dirty="0"/>
              <a:t>accelerated approval for locally advanced or metastatic urothelial carcinoma</a:t>
            </a:r>
          </a:p>
          <a:p>
            <a:pPr lvl="1"/>
            <a:r>
              <a:rPr lang="en-US" sz="1800" dirty="0"/>
              <a:t>Supported by phase 2 study BLC2001</a:t>
            </a:r>
          </a:p>
          <a:p>
            <a:pPr lvl="1"/>
            <a:r>
              <a:rPr lang="en-US" sz="1800" dirty="0"/>
              <a:t>Key features: Included a randomized, adaptive cohort of 2 dosages of erdafitinib that informed selection of a 3rd dosage for evaluation in the single-arm registration cohort</a:t>
            </a:r>
          </a:p>
          <a:p>
            <a:endParaRPr lang="en-US" sz="2000" b="1" dirty="0"/>
          </a:p>
          <a:p>
            <a:r>
              <a:rPr lang="en-US" sz="2000" b="1" dirty="0"/>
              <a:t>pembrolizumab: </a:t>
            </a:r>
            <a:r>
              <a:rPr lang="en-US" sz="2000" dirty="0"/>
              <a:t>accelerated approval for relapsed metastatic melanoma </a:t>
            </a:r>
          </a:p>
          <a:p>
            <a:pPr lvl="1"/>
            <a:r>
              <a:rPr lang="en-US" sz="1800" dirty="0"/>
              <a:t>Supported by phase 1 study KEYNOTE-001</a:t>
            </a:r>
          </a:p>
          <a:p>
            <a:pPr lvl="1"/>
            <a:r>
              <a:rPr lang="en-US" sz="1800" dirty="0"/>
              <a:t>Key features: Included a randomized, dose-comparative, activity estimating cohort of pembrolizumab at 2 dose levels</a:t>
            </a:r>
          </a:p>
          <a:p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82903F-C138-468E-9E7E-BB4C6D6CFE3E}"/>
              </a:ext>
            </a:extLst>
          </p:cNvPr>
          <p:cNvSpPr txBox="1"/>
          <p:nvPr/>
        </p:nvSpPr>
        <p:spPr>
          <a:xfrm>
            <a:off x="0" y="4942665"/>
            <a:ext cx="91273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Sources: Erdafitinib, FDA review; Pembrolizumab, FDA review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82214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47D2-7870-459A-9F33-7B3851CE1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Disclaimer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BCB95-D62E-4D73-B2FE-A63ACF31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This presentation reflects the views of the author and should not be construed to represent FDA’s views or policies</a:t>
            </a:r>
          </a:p>
          <a:p>
            <a:r>
              <a:rPr lang="en-US" sz="2400" dirty="0"/>
              <a:t>No conflicts of interest to disclose</a:t>
            </a:r>
          </a:p>
        </p:txBody>
      </p:sp>
    </p:spTree>
    <p:extLst>
      <p:ext uri="{BB962C8B-B14F-4D97-AF65-F5344CB8AC3E}">
        <p14:creationId xmlns:p14="http://schemas.microsoft.com/office/powerpoint/2010/main" val="1426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194D-1D8D-4829-B19D-F3C72775F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Case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B8656-4B7A-46C3-98D2-FBE14BB95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3"/>
            <a:ext cx="8509103" cy="3705437"/>
          </a:xfrm>
        </p:spPr>
        <p:txBody>
          <a:bodyPr>
            <a:normAutofit fontScale="92500"/>
          </a:bodyPr>
          <a:lstStyle/>
          <a:p>
            <a:r>
              <a:rPr lang="en-US" sz="2200" b="1" dirty="0"/>
              <a:t>pembrolizumab: </a:t>
            </a:r>
            <a:r>
              <a:rPr lang="en-US" sz="2200" dirty="0"/>
              <a:t>regular approval for metastatic non-small cell lung cancer </a:t>
            </a:r>
          </a:p>
          <a:p>
            <a:pPr lvl="1"/>
            <a:r>
              <a:rPr lang="en-US" sz="1900" dirty="0"/>
              <a:t>Supported by phase 2/3 study KEYNOTE-010</a:t>
            </a:r>
          </a:p>
          <a:p>
            <a:pPr lvl="1"/>
            <a:r>
              <a:rPr lang="en-US" sz="1900" dirty="0"/>
              <a:t>Key features: Randomized adaptive study of IV pembrolizumab at two dosing schedules vs. a control arm (docetaxel) </a:t>
            </a:r>
          </a:p>
          <a:p>
            <a:endParaRPr lang="en-US" sz="2200" b="1" dirty="0"/>
          </a:p>
          <a:p>
            <a:r>
              <a:rPr lang="en-US" sz="2200" b="1" dirty="0"/>
              <a:t>lurbinectedin: </a:t>
            </a:r>
            <a:r>
              <a:rPr lang="en-US" sz="2200" dirty="0"/>
              <a:t>accelerated approval for metastatic small cell lung cancer</a:t>
            </a:r>
          </a:p>
          <a:p>
            <a:pPr lvl="1"/>
            <a:r>
              <a:rPr lang="en-US" sz="1900" dirty="0"/>
              <a:t>Supported by phase 2 multicenter, open-label, multi-cohort study B-005; patients received lurbinectedin 3.2 mg/m</a:t>
            </a:r>
            <a:r>
              <a:rPr lang="en-US" sz="1900" baseline="30000" dirty="0"/>
              <a:t>2</a:t>
            </a:r>
            <a:r>
              <a:rPr lang="en-US" sz="1900" dirty="0"/>
              <a:t> IV</a:t>
            </a:r>
          </a:p>
          <a:p>
            <a:pPr lvl="1"/>
            <a:r>
              <a:rPr lang="en-US" sz="1900" dirty="0"/>
              <a:t>Initial dose-escalation study A-001 selected MTD of 4.0 mg/m</a:t>
            </a:r>
            <a:r>
              <a:rPr lang="en-US" sz="1900" baseline="30000" dirty="0"/>
              <a:t>2</a:t>
            </a:r>
            <a:r>
              <a:rPr lang="en-US" sz="1900" dirty="0"/>
              <a:t>; the 3.2 mg/m</a:t>
            </a:r>
            <a:r>
              <a:rPr lang="en-US" sz="1900" baseline="30000" dirty="0"/>
              <a:t>2</a:t>
            </a:r>
            <a:r>
              <a:rPr lang="en-US" sz="1900" dirty="0"/>
              <a:t> dose was selected for B-005 based on safety and PK data pooled from 5 lurbinectedin studies</a:t>
            </a:r>
          </a:p>
          <a:p>
            <a:endParaRPr lang="en-US" sz="2200" b="1" dirty="0"/>
          </a:p>
          <a:p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82903F-C138-468E-9E7E-BB4C6D6CFE3E}"/>
              </a:ext>
            </a:extLst>
          </p:cNvPr>
          <p:cNvSpPr txBox="1"/>
          <p:nvPr/>
        </p:nvSpPr>
        <p:spPr>
          <a:xfrm>
            <a:off x="0" y="4942665"/>
            <a:ext cx="91273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Sources: Pembrolizumab, FDA review; lurbinectedin, FDA review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73673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91F23-B41D-4CC6-807D-C29B7E5EC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Summary of Case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92568-E345-4F67-AF80-A8A8CC28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sz="2200" dirty="0"/>
          </a:p>
          <a:p>
            <a:r>
              <a:rPr lang="en-US" sz="2400" dirty="0"/>
              <a:t>Dosage selection for erdafitinib and pembrolizumab case examples utilized randomized studies</a:t>
            </a:r>
          </a:p>
          <a:p>
            <a:pPr lvl="1"/>
            <a:r>
              <a:rPr lang="en-US" sz="2200" dirty="0"/>
              <a:t>Randomization ensured that patients receiving each dosage were similar (e.g. balanced baseline characteristics)</a:t>
            </a:r>
          </a:p>
          <a:p>
            <a:pPr lvl="1"/>
            <a:r>
              <a:rPr lang="en-US" sz="2200" dirty="0"/>
              <a:t>Randomized studies occurred in various phases of development</a:t>
            </a:r>
          </a:p>
          <a:p>
            <a:pPr lvl="1"/>
            <a:endParaRPr lang="en-US" sz="2200" dirty="0"/>
          </a:p>
          <a:p>
            <a:r>
              <a:rPr lang="en-US" sz="2400" dirty="0"/>
              <a:t>Dosage selection for lurbinectedin case example utilized other studies in the development program</a:t>
            </a:r>
          </a:p>
          <a:p>
            <a:endParaRPr lang="en-US" sz="2200" dirty="0"/>
          </a:p>
          <a:p>
            <a:r>
              <a:rPr lang="en-US" sz="2400" dirty="0"/>
              <a:t>For all case examples, dosage selection considered both exposure-efficacy and exposure-safety relationships</a:t>
            </a:r>
          </a:p>
          <a:p>
            <a:endParaRPr lang="en-US" sz="2400" dirty="0"/>
          </a:p>
          <a:p>
            <a:r>
              <a:rPr lang="en-US" sz="2400" b="1" dirty="0"/>
              <a:t>No one-size-fits-all for dosage selection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0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0927-7E84-4E40-BDC0-E14510A8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Ongoing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9C36-FCC4-4740-87B2-5E5D1E836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Cancer drugs are often administered as combination regimens</a:t>
            </a:r>
          </a:p>
          <a:p>
            <a:pPr lvl="1"/>
            <a:r>
              <a:rPr lang="en-US" sz="1800" dirty="0"/>
              <a:t>Combinations can have additive or synergistic effects </a:t>
            </a:r>
          </a:p>
          <a:p>
            <a:pPr lvl="1"/>
            <a:r>
              <a:rPr lang="en-US" sz="1800" dirty="0"/>
              <a:t>Combinations generally have greater toxicity compared with monotherapies</a:t>
            </a:r>
          </a:p>
          <a:p>
            <a:endParaRPr lang="en-US" sz="2000" dirty="0"/>
          </a:p>
          <a:p>
            <a:r>
              <a:rPr lang="en-US" sz="2000" dirty="0"/>
              <a:t>Dosage optimization for combinations has unique challenges </a:t>
            </a:r>
          </a:p>
          <a:p>
            <a:pPr lvl="1"/>
            <a:r>
              <a:rPr lang="en-US" sz="1800" dirty="0"/>
              <a:t>Need to address scenarios where one or more drugs have an approved dose in other indications</a:t>
            </a:r>
          </a:p>
          <a:p>
            <a:pPr lvl="1"/>
            <a:r>
              <a:rPr lang="en-US" sz="1800" dirty="0"/>
              <a:t>Need to consider nonclinical data, PK/PD interactions</a:t>
            </a:r>
          </a:p>
          <a:p>
            <a:endParaRPr lang="en-US" sz="2000" dirty="0"/>
          </a:p>
          <a:p>
            <a:r>
              <a:rPr lang="en-US" sz="2000" dirty="0"/>
              <a:t>Discussions occurred at FDA-ASCO Virtual Workshop Sep 6-7, 2023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95D77C-A0A9-8DAC-6163-180F64752091}"/>
              </a:ext>
            </a:extLst>
          </p:cNvPr>
          <p:cNvSpPr txBox="1"/>
          <p:nvPr/>
        </p:nvSpPr>
        <p:spPr>
          <a:xfrm>
            <a:off x="16612" y="4774168"/>
            <a:ext cx="8593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Sources: </a:t>
            </a:r>
            <a:r>
              <a:rPr lang="en-US" sz="900" dirty="0">
                <a:hlinkClick r:id="rId3"/>
              </a:rPr>
              <a:t>https://www.fda.gov/news-events/fda-meetings-conferences-and-workshops/second-annual-fda-asco-workshop-getting-dosage-right-september-6-7-2023-09062023#event-information</a:t>
            </a:r>
            <a:r>
              <a:rPr lang="en-US" sz="900" dirty="0"/>
              <a:t>; Guidance for Industry: </a:t>
            </a:r>
            <a:r>
              <a:rPr lang="en-US" sz="900" dirty="0" err="1"/>
              <a:t>Codevelopment</a:t>
            </a:r>
            <a:r>
              <a:rPr lang="en-US" sz="900" dirty="0"/>
              <a:t> of Two or More New Investigational Drugs for Use in Combination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14838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E0927-7E84-4E40-BDC0-E14510A8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9C36-FCC4-4740-87B2-5E5D1E836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509103" cy="4047316"/>
          </a:xfrm>
        </p:spPr>
        <p:txBody>
          <a:bodyPr>
            <a:normAutofit fontScale="77500" lnSpcReduction="20000"/>
          </a:bodyPr>
          <a:lstStyle/>
          <a:p>
            <a:endParaRPr lang="en-US" sz="2200" dirty="0"/>
          </a:p>
          <a:p>
            <a:r>
              <a:rPr lang="en-US" sz="2600" dirty="0"/>
              <a:t>Cancer drugs are changing requiring changes to the traditional dosage-selection paradigm</a:t>
            </a:r>
          </a:p>
          <a:p>
            <a:endParaRPr lang="en-US" sz="2600" dirty="0"/>
          </a:p>
          <a:p>
            <a:r>
              <a:rPr lang="en-US" sz="2600" dirty="0"/>
              <a:t>Dosage optimization should be addressed early to better understand benefit-risk of different dosages</a:t>
            </a:r>
          </a:p>
          <a:p>
            <a:pPr lvl="1"/>
            <a:r>
              <a:rPr lang="en-US" sz="2200" dirty="0"/>
              <a:t>Sponsors should interact early and often with FDA as they develop their drugs</a:t>
            </a:r>
          </a:p>
          <a:p>
            <a:pPr lvl="1"/>
            <a:r>
              <a:rPr lang="en-US" sz="2200" dirty="0"/>
              <a:t>Any and all additional information on additional dosages will be helpful to identify an optimal dosage</a:t>
            </a:r>
          </a:p>
          <a:p>
            <a:endParaRPr lang="en-US" sz="2600" dirty="0"/>
          </a:p>
          <a:p>
            <a:r>
              <a:rPr lang="en-US" sz="2600" dirty="0"/>
              <a:t>Multidisciplinary collaboration is key to dosage optimization</a:t>
            </a:r>
          </a:p>
          <a:p>
            <a:pPr lvl="1"/>
            <a:r>
              <a:rPr lang="en-US" sz="2400" dirty="0"/>
              <a:t>Researchers are developing methodology which adapts the new paradigm</a:t>
            </a:r>
          </a:p>
          <a:p>
            <a:pPr lvl="1"/>
            <a:r>
              <a:rPr lang="en-US" sz="2400" dirty="0"/>
              <a:t>Many ongoing discussions (both internal and public) on how to best achieve dosage optimization </a:t>
            </a:r>
            <a:r>
              <a:rPr lang="en-US" sz="2400"/>
              <a:t>goals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0109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160-4296-444D-99A4-970263EA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01DB2-3DB4-4166-8294-A8CBF6582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2800" dirty="0"/>
          </a:p>
          <a:p>
            <a:r>
              <a:rPr lang="en-US" sz="2800" dirty="0"/>
              <a:t>Mirat Shah</a:t>
            </a:r>
          </a:p>
          <a:p>
            <a:r>
              <a:rPr lang="en-US" sz="2800" dirty="0"/>
              <a:t>Jonathon Vallejo</a:t>
            </a:r>
          </a:p>
          <a:p>
            <a:r>
              <a:rPr lang="en-US" sz="2800" dirty="0"/>
              <a:t>Yuan-Li Shen</a:t>
            </a:r>
          </a:p>
          <a:p>
            <a:r>
              <a:rPr lang="en-US" sz="2800" dirty="0"/>
              <a:t>Shenghui Tang</a:t>
            </a:r>
          </a:p>
          <a:p>
            <a:r>
              <a:rPr lang="en-US" sz="2800" dirty="0"/>
              <a:t>Marc Theoret</a:t>
            </a:r>
          </a:p>
          <a:p>
            <a:r>
              <a:rPr lang="en-US" sz="2800" dirty="0" err="1"/>
              <a:t>Atik</a:t>
            </a:r>
            <a:r>
              <a:rPr lang="en-US" sz="2800" dirty="0"/>
              <a:t> Rahman</a:t>
            </a:r>
          </a:p>
          <a:p>
            <a:r>
              <a:rPr lang="en-US" sz="2800" dirty="0"/>
              <a:t>All members of Project Optimus (</a:t>
            </a:r>
            <a:r>
              <a:rPr lang="en-US" sz="2800" dirty="0">
                <a:hlinkClick r:id="rId3"/>
              </a:rPr>
              <a:t>https://www.fda.gov/about-fda/oncology-center-excellence/project-optimus</a:t>
            </a:r>
            <a:r>
              <a:rPr lang="en-US" sz="2800" dirty="0"/>
              <a:t>)</a:t>
            </a:r>
          </a:p>
          <a:p>
            <a:r>
              <a:rPr lang="en-US" sz="2800" dirty="0"/>
              <a:t>All session speakers/panelists/organizers</a:t>
            </a:r>
          </a:p>
        </p:txBody>
      </p:sp>
    </p:spTree>
    <p:extLst>
      <p:ext uri="{BB962C8B-B14F-4D97-AF65-F5344CB8AC3E}">
        <p14:creationId xmlns:p14="http://schemas.microsoft.com/office/powerpoint/2010/main" val="783771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C339-1169-5136-90E9-C4D24E0B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28A3-CD70-9FD7-31DF-F57C51B7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743949" cy="3759030"/>
          </a:xfrm>
        </p:spPr>
        <p:txBody>
          <a:bodyPr>
            <a:noAutofit/>
          </a:bodyPr>
          <a:lstStyle/>
          <a:p>
            <a:r>
              <a:rPr lang="en-US" sz="1100" dirty="0">
                <a:solidFill>
                  <a:srgbClr val="212121"/>
                </a:solidFill>
              </a:rPr>
              <a:t>Fourie Zirkelbach J, Shah M, Vallejo J, et al. Improving Dose-Optimization Processes Used in Oncology Drug Development to Minimize Toxicity and Maximize Benefit to Patients. J Clin Oncol. 2022;40(30):3489-3500. doi:10.1200/JCO.22.00371</a:t>
            </a:r>
          </a:p>
          <a:p>
            <a:r>
              <a:rPr lang="en-US" sz="1100" dirty="0">
                <a:solidFill>
                  <a:srgbClr val="212121"/>
                </a:solidFill>
                <a:hlinkClick r:id="rId2"/>
              </a:rPr>
              <a:t>How to Get the Dose Right</a:t>
            </a:r>
            <a:r>
              <a:rPr lang="en-US" sz="1100" dirty="0">
                <a:solidFill>
                  <a:srgbClr val="212121"/>
                </a:solidFill>
              </a:rPr>
              <a:t>. The ASCO Post. Mirat Shah, Atiqur Rahman, Marc R. Theoret, and Richard </a:t>
            </a:r>
            <a:r>
              <a:rPr lang="en-US" sz="1100" dirty="0" err="1">
                <a:solidFill>
                  <a:srgbClr val="212121"/>
                </a:solidFill>
              </a:rPr>
              <a:t>Pazdur</a:t>
            </a:r>
            <a:r>
              <a:rPr lang="en-US" sz="1100" dirty="0">
                <a:solidFill>
                  <a:srgbClr val="212121"/>
                </a:solidFill>
              </a:rPr>
              <a:t>. May 10, 2022.</a:t>
            </a:r>
          </a:p>
          <a:p>
            <a:r>
              <a:rPr lang="en-US" sz="1100" dirty="0">
                <a:solidFill>
                  <a:srgbClr val="212121"/>
                </a:solidFill>
                <a:hlinkClick r:id="rId3"/>
              </a:rPr>
              <a:t>Optimizing Dosing in Oncology Drug Development Q&amp;A</a:t>
            </a:r>
            <a:r>
              <a:rPr lang="en-US" sz="1100" dirty="0">
                <a:solidFill>
                  <a:srgbClr val="212121"/>
                </a:solidFill>
              </a:rPr>
              <a:t> Friends of Cancer Research. April 7, 2022. Shah M, Rahman A, Theoret MR, </a:t>
            </a:r>
            <a:r>
              <a:rPr lang="en-US" sz="1100" dirty="0" err="1">
                <a:solidFill>
                  <a:srgbClr val="212121"/>
                </a:solidFill>
              </a:rPr>
              <a:t>Pazdur</a:t>
            </a:r>
            <a:r>
              <a:rPr lang="en-US" sz="1100" dirty="0">
                <a:solidFill>
                  <a:srgbClr val="212121"/>
                </a:solidFill>
              </a:rPr>
              <a:t> R.</a:t>
            </a:r>
          </a:p>
          <a:p>
            <a:r>
              <a:rPr lang="en-US" sz="1100" dirty="0">
                <a:solidFill>
                  <a:srgbClr val="212121"/>
                </a:solidFill>
              </a:rPr>
              <a:t>Shah M, Rahman A, Theoret MR, </a:t>
            </a:r>
            <a:r>
              <a:rPr lang="en-US" sz="1100" dirty="0" err="1">
                <a:solidFill>
                  <a:srgbClr val="212121"/>
                </a:solidFill>
              </a:rPr>
              <a:t>Pazdur</a:t>
            </a:r>
            <a:r>
              <a:rPr lang="en-US" sz="1100" dirty="0">
                <a:solidFill>
                  <a:srgbClr val="212121"/>
                </a:solidFill>
              </a:rPr>
              <a:t> R. The Drug-Dosing Conundrum in Oncology - When Less Is More. N </a:t>
            </a:r>
            <a:r>
              <a:rPr lang="en-US" sz="1100" dirty="0" err="1">
                <a:solidFill>
                  <a:srgbClr val="212121"/>
                </a:solidFill>
              </a:rPr>
              <a:t>Engl</a:t>
            </a:r>
            <a:r>
              <a:rPr lang="en-US" sz="1100" dirty="0">
                <a:solidFill>
                  <a:srgbClr val="212121"/>
                </a:solidFill>
              </a:rPr>
              <a:t> J Med. 2021 Oct 14;385(16):1445-1447. </a:t>
            </a:r>
            <a:r>
              <a:rPr lang="en-US" sz="1100" dirty="0" err="1">
                <a:solidFill>
                  <a:srgbClr val="212121"/>
                </a:solidFill>
              </a:rPr>
              <a:t>doi</a:t>
            </a:r>
            <a:r>
              <a:rPr lang="en-US" sz="1100" dirty="0">
                <a:solidFill>
                  <a:srgbClr val="212121"/>
                </a:solidFill>
              </a:rPr>
              <a:t>: 10.1056/NEJMp2109826. </a:t>
            </a:r>
            <a:r>
              <a:rPr lang="en-US" sz="1100" dirty="0" err="1">
                <a:solidFill>
                  <a:srgbClr val="212121"/>
                </a:solidFill>
              </a:rPr>
              <a:t>Epub</a:t>
            </a:r>
            <a:r>
              <a:rPr lang="en-US" sz="1100" dirty="0">
                <a:solidFill>
                  <a:srgbClr val="212121"/>
                </a:solidFill>
              </a:rPr>
              <a:t> 2021 Oct 9. PMID: 34623789.</a:t>
            </a:r>
          </a:p>
          <a:p>
            <a:r>
              <a:rPr lang="en-US" sz="1100" dirty="0"/>
              <a:t>Friends of Cancer Research White Paper. </a:t>
            </a:r>
            <a:r>
              <a:rPr lang="en-US" sz="1100" dirty="0">
                <a:hlinkClick r:id="rId4"/>
              </a:rPr>
              <a:t>Optimizing Dosing in Oncology Drug Development</a:t>
            </a:r>
            <a:r>
              <a:rPr lang="en-US" sz="1100" dirty="0"/>
              <a:t>. Friends of Cancer Research Annual Meeting 2021.</a:t>
            </a:r>
          </a:p>
          <a:p>
            <a:r>
              <a:rPr lang="en-US" sz="1100" b="0" i="0" dirty="0">
                <a:solidFill>
                  <a:srgbClr val="222222"/>
                </a:solidFill>
                <a:effectLst/>
              </a:rPr>
              <a:t>US Department of Health and Human Services, and Food and Drug Administration. “</a:t>
            </a:r>
            <a:r>
              <a:rPr lang="en-US" sz="1100" dirty="0"/>
              <a:t>Optimizing the Dosage of Human Prescription Drugs and Biological Products for the Treatment of Oncologic Diseases Guidance for Industry</a:t>
            </a:r>
            <a:r>
              <a:rPr lang="en-US" sz="1100" b="0" i="0" dirty="0">
                <a:solidFill>
                  <a:srgbClr val="222222"/>
                </a:solidFill>
                <a:effectLst/>
              </a:rPr>
              <a:t>.” </a:t>
            </a:r>
            <a:r>
              <a:rPr lang="en-US" sz="1100" b="0" i="0" dirty="0">
                <a:solidFill>
                  <a:srgbClr val="222222"/>
                </a:solidFill>
                <a:effectLst/>
                <a:hlinkClick r:id="rId5"/>
              </a:rPr>
              <a:t>https://www.fda.gov/media/164555/download</a:t>
            </a:r>
            <a:r>
              <a:rPr lang="en-US" sz="1100" b="0" i="0" dirty="0">
                <a:solidFill>
                  <a:srgbClr val="222222"/>
                </a:solidFill>
                <a:effectLst/>
              </a:rPr>
              <a:t> (2023). </a:t>
            </a:r>
          </a:p>
          <a:p>
            <a:r>
              <a:rPr lang="en-US" sz="1100" dirty="0" err="1">
                <a:solidFill>
                  <a:srgbClr val="212121"/>
                </a:solidFill>
              </a:rPr>
              <a:t>Polley</a:t>
            </a:r>
            <a:r>
              <a:rPr lang="en-US" sz="1100" dirty="0">
                <a:solidFill>
                  <a:srgbClr val="212121"/>
                </a:solidFill>
              </a:rPr>
              <a:t>, Mei-Yin C., and Ying </a:t>
            </a:r>
            <a:r>
              <a:rPr lang="en-US" sz="1100" dirty="0" err="1">
                <a:solidFill>
                  <a:srgbClr val="212121"/>
                </a:solidFill>
              </a:rPr>
              <a:t>Kuen</a:t>
            </a:r>
            <a:r>
              <a:rPr lang="en-US" sz="1100" dirty="0">
                <a:solidFill>
                  <a:srgbClr val="212121"/>
                </a:solidFill>
              </a:rPr>
              <a:t> Cheung. "Early-phase platform trials: a new paradigm for dose finding and treatment screening in the era of precision oncology." JCO Precision Oncology 3 (2019): 1-8.</a:t>
            </a:r>
          </a:p>
          <a:p>
            <a:r>
              <a:rPr lang="en-US" sz="1100" dirty="0"/>
              <a:t>FDA ASCO Workshop: Getting the Dose Right: Optimizing Dose Selection Strategies in Oncology- An FDA-ASCO Virtual Workshop. </a:t>
            </a:r>
            <a:r>
              <a:rPr lang="en-US" sz="1100" dirty="0">
                <a:hlinkClick r:id="rId6"/>
              </a:rPr>
              <a:t>https://www.fda.gov/news-events/fda-meetings-conferences-and-workshops/getting-dose-right-optimizing-dose-selection-strategies-oncology-fda-asco-virtual-workshop-05032022</a:t>
            </a:r>
            <a:endParaRPr lang="en-US" sz="1100" dirty="0"/>
          </a:p>
          <a:p>
            <a:r>
              <a:rPr lang="en-US" sz="1100" dirty="0"/>
              <a:t>Second Annual FDA ASCO Workshop on Getting the Dosage Right: Optimizing Dosage Selection Strategies in Combination Cancer Therapies. </a:t>
            </a:r>
            <a:r>
              <a:rPr lang="en-US" sz="1100" dirty="0">
                <a:hlinkClick r:id="rId7"/>
              </a:rPr>
              <a:t>https://www.fda.gov/news-events/fda-meetings-conferences-and-workshops/second-annual-fda-asco-workshop-getting-dosage-right-september-6-7-2023-09062023#event-information</a:t>
            </a:r>
            <a:endParaRPr lang="en-US" sz="1100" dirty="0"/>
          </a:p>
          <a:p>
            <a:r>
              <a:rPr lang="en-US" sz="1100" dirty="0"/>
              <a:t>FDA-AACR Public Workshop on Optimizing Dosages for Oncology Drug Products: Quantitative Approaches to Select Dosages for Clinical Trials. </a:t>
            </a:r>
            <a:r>
              <a:rPr lang="en-US" sz="1100" dirty="0">
                <a:hlinkClick r:id="rId8"/>
              </a:rPr>
              <a:t>https://www.aacr.org/professionals/policy-and-advocacy/regulatory-science-and-policy/events/fda-aacr-workshop-optimizing-dosages-for-oncology-drug-products/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6671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C339-1169-5136-90E9-C4D24E0B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28A3-CD70-9FD7-31DF-F57C51B7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743949" cy="3759030"/>
          </a:xfrm>
        </p:spPr>
        <p:txBody>
          <a:bodyPr>
            <a:noAutofit/>
          </a:bodyPr>
          <a:lstStyle/>
          <a:p>
            <a:r>
              <a:rPr lang="en-US" sz="1100" dirty="0"/>
              <a:t>Zhou, Heng, Ying Yuan, and Lei Nie. "Accuracy, safety, and reliability of novel phase I trial designs." Clinical Cancer Research 24, no. 18 (2018): 4357-4364.</a:t>
            </a:r>
          </a:p>
          <a:p>
            <a:r>
              <a:rPr lang="en-US" sz="1100" dirty="0" err="1"/>
              <a:t>O'Quigley</a:t>
            </a:r>
            <a:r>
              <a:rPr lang="en-US" sz="1100" dirty="0"/>
              <a:t> J, Pepe M, Fisher L. Continual reassessment method: a practical design for phase I clinical trials in cancer. Biometrics 1990;46:33–48.</a:t>
            </a:r>
          </a:p>
          <a:p>
            <a:r>
              <a:rPr lang="en-US" sz="1100" dirty="0"/>
              <a:t>Babb J, </a:t>
            </a:r>
            <a:r>
              <a:rPr lang="en-US" sz="1100" dirty="0" err="1"/>
              <a:t>Rogatko</a:t>
            </a:r>
            <a:r>
              <a:rPr lang="en-US" sz="1100" dirty="0"/>
              <a:t> A, Zacks S. Cancer phase I clinical trials: efficient dose escalation with overdose control. Stat Med 1998;17:1103–20.</a:t>
            </a:r>
          </a:p>
          <a:p>
            <a:r>
              <a:rPr lang="en-US" sz="1100" dirty="0"/>
              <a:t>Neuenschwander B, Branson M, </a:t>
            </a:r>
            <a:r>
              <a:rPr lang="en-US" sz="1100" dirty="0" err="1"/>
              <a:t>Gsponer</a:t>
            </a:r>
            <a:r>
              <a:rPr lang="en-US" sz="1100" dirty="0"/>
              <a:t> T. Critical aspects of the Bayesian approach to phase I cancer trials. Stat Med 2008;27:2420–39.</a:t>
            </a:r>
          </a:p>
          <a:p>
            <a:r>
              <a:rPr lang="en-US" sz="1100" dirty="0"/>
              <a:t>Ji Y, Liu P, Li Y, Bekele N. A modified toxicity probability interval method for dose-finding trials. Clin Trials 2010;7:653–63.</a:t>
            </a:r>
          </a:p>
          <a:p>
            <a:r>
              <a:rPr lang="en-US" sz="1100" dirty="0"/>
              <a:t>Guo W, Wang SJ, Yang S, Lynn H, Ji Y. A Bayesian interval dose-finding design addressing Ockham's razor: MTPI-2. </a:t>
            </a:r>
            <a:r>
              <a:rPr lang="en-US" sz="1100" dirty="0" err="1"/>
              <a:t>Contemp</a:t>
            </a:r>
            <a:r>
              <a:rPr lang="en-US" sz="1100" dirty="0"/>
              <a:t> Clin Trials 2017;58:23–33.</a:t>
            </a:r>
          </a:p>
          <a:p>
            <a:r>
              <a:rPr lang="en-US" sz="1100" dirty="0"/>
              <a:t>Liu S, Yuan Y. Bayesian optimal interval designs for phase I clinical trials. J R Stat Soc Ser C Appl Stat 2015;64:507–23.</a:t>
            </a:r>
          </a:p>
          <a:p>
            <a:r>
              <a:rPr lang="en-US" sz="1100" dirty="0"/>
              <a:t>Yuan Y, Hess KR, </a:t>
            </a:r>
            <a:r>
              <a:rPr lang="en-US" sz="1100" dirty="0" err="1"/>
              <a:t>Hilsenbeck</a:t>
            </a:r>
            <a:r>
              <a:rPr lang="en-US" sz="1100" dirty="0"/>
              <a:t> SG, Gilbert MR. Bayesian optimal interval design: a simple and well-performing design for phase I oncology trials. Clin Cancer Res 2016;22:4291–301.</a:t>
            </a:r>
          </a:p>
          <a:p>
            <a:r>
              <a:rPr lang="en-US" sz="1100" dirty="0"/>
              <a:t>Yan F, </a:t>
            </a:r>
            <a:r>
              <a:rPr lang="en-US" sz="1100" dirty="0" err="1"/>
              <a:t>Mandrekar</a:t>
            </a:r>
            <a:r>
              <a:rPr lang="en-US" sz="1100" dirty="0"/>
              <a:t> SJ, Yuan Y. Keyboard: a novel Bayesian toxicity probability interval design for phase I clinical trials. Clin Cancer Res 2017;23:3994–4003.</a:t>
            </a:r>
          </a:p>
          <a:p>
            <a:r>
              <a:rPr lang="en-US" sz="1100" dirty="0"/>
              <a:t>Yuan Y, Lin R, Li D, Nie L, Warren KE. Time-to-Event Bayesian Optimal Interval Design to Accelerate Phase I Trials. Clin Cancer Res. 2018;24(20):4921-4930. doi:10.1158/1078-0432.CCR-18-0246</a:t>
            </a:r>
          </a:p>
          <a:p>
            <a:r>
              <a:rPr lang="en-US" sz="1100" dirty="0"/>
              <a:t>Jiang L, Yuan Y. Seamless phase II/III design: a useful strategy to reduce the sample size for dose optimization. J Natl Cancer Inst. 2023;115(9):1092-1098. doi:10.1093/</a:t>
            </a:r>
            <a:r>
              <a:rPr lang="en-US" sz="1100" dirty="0" err="1"/>
              <a:t>jnci</a:t>
            </a:r>
            <a:r>
              <a:rPr lang="en-US" sz="1100" dirty="0"/>
              <a:t>/djad103</a:t>
            </a:r>
          </a:p>
          <a:p>
            <a:r>
              <a:rPr lang="en-US" sz="1100" dirty="0"/>
              <a:t>Jaki T, Burdon A, Chen X, </a:t>
            </a:r>
            <a:r>
              <a:rPr lang="en-US" sz="1100" dirty="0" err="1"/>
              <a:t>Mozgunov</a:t>
            </a:r>
            <a:r>
              <a:rPr lang="en-US" sz="1100" dirty="0"/>
              <a:t> P, Zheng H, Baird R. Early phase clinical trials in oncology: </a:t>
            </a:r>
            <a:r>
              <a:rPr lang="en-US" sz="1100" dirty="0" err="1"/>
              <a:t>Realising</a:t>
            </a:r>
            <a:r>
              <a:rPr lang="en-US" sz="1100" dirty="0"/>
              <a:t> the potential of seamless designs. </a:t>
            </a:r>
            <a:r>
              <a:rPr lang="en-US" sz="1100" dirty="0" err="1"/>
              <a:t>Eur</a:t>
            </a:r>
            <a:r>
              <a:rPr lang="en-US" sz="1100" dirty="0"/>
              <a:t> J Cancer. 2023;189:112916. doi:10.1016/j.ejca.2023.05.005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4271459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C339-1169-5136-90E9-C4D24E0BC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528A3-CD70-9FD7-31DF-F57C51B7E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962834"/>
            <a:ext cx="8743949" cy="3759030"/>
          </a:xfrm>
        </p:spPr>
        <p:txBody>
          <a:bodyPr>
            <a:noAutofit/>
          </a:bodyPr>
          <a:lstStyle/>
          <a:p>
            <a:r>
              <a:rPr lang="en-US" sz="1100" b="0" i="0" dirty="0">
                <a:solidFill>
                  <a:srgbClr val="222222"/>
                </a:solidFill>
                <a:effectLst/>
              </a:rPr>
              <a:t>US Department of Health and Human Services, and Food and Drug Administration. “</a:t>
            </a:r>
            <a:r>
              <a:rPr lang="en-US" sz="1100" dirty="0"/>
              <a:t>Guidance for Industry </a:t>
            </a:r>
            <a:r>
              <a:rPr lang="en-US" sz="1100" dirty="0" err="1"/>
              <a:t>Codevelopment</a:t>
            </a:r>
            <a:r>
              <a:rPr lang="en-US" sz="1100" dirty="0"/>
              <a:t> of Two or More New Investigational Drugs for Use in Combination.” </a:t>
            </a:r>
            <a:r>
              <a:rPr lang="en-US" sz="1100" dirty="0">
                <a:hlinkClick r:id="rId3"/>
              </a:rPr>
              <a:t>https://www.fda.gov/media/80100/download</a:t>
            </a:r>
            <a:r>
              <a:rPr lang="en-US" sz="1100" dirty="0"/>
              <a:t> (2013)</a:t>
            </a:r>
          </a:p>
          <a:p>
            <a:pPr>
              <a:spcBef>
                <a:spcPts val="450"/>
              </a:spcBef>
            </a:pPr>
            <a:r>
              <a:rPr lang="en-US" sz="1100" b="0" i="0" dirty="0">
                <a:solidFill>
                  <a:srgbClr val="222222"/>
                </a:solidFill>
                <a:effectLst/>
              </a:rPr>
              <a:t>US Department of Health and Human Services, and Food and Drug Administration. “Draft Guidance for Industry: Adaptive Designs for Clinical Trials of Drugs and Biologics.” </a:t>
            </a:r>
            <a:r>
              <a:rPr lang="en-US" sz="1100" b="0" i="0" dirty="0">
                <a:solidFill>
                  <a:srgbClr val="222222"/>
                </a:solidFill>
                <a:effectLst/>
                <a:hlinkClick r:id="rId4"/>
              </a:rPr>
              <a:t>https://www.fda.gov/media/78495/download</a:t>
            </a:r>
            <a:r>
              <a:rPr lang="en-US" sz="1100" b="0" i="0" dirty="0">
                <a:solidFill>
                  <a:srgbClr val="222222"/>
                </a:solidFill>
                <a:effectLst/>
              </a:rPr>
              <a:t> (2019). </a:t>
            </a:r>
            <a:endParaRPr lang="en-US" sz="1100" dirty="0"/>
          </a:p>
          <a:p>
            <a:pPr>
              <a:spcBef>
                <a:spcPts val="450"/>
              </a:spcBef>
            </a:pPr>
            <a:r>
              <a:rPr lang="en-US" sz="1100" b="0" i="0" dirty="0">
                <a:solidFill>
                  <a:srgbClr val="222222"/>
                </a:solidFill>
                <a:effectLst/>
              </a:rPr>
              <a:t>US Department of Health and Human Services, and Food and Drug Administration. “Guidance for Industry: Expansion Cohorts: Use in First-in-Human Clinical Trials to Expedite Development of Oncology Drugs and Biologics.” </a:t>
            </a:r>
            <a:r>
              <a:rPr lang="en-US" sz="1100" b="0" i="0" dirty="0">
                <a:solidFill>
                  <a:srgbClr val="222222"/>
                </a:solidFill>
                <a:effectLst/>
                <a:hlinkClick r:id="rId5"/>
              </a:rPr>
              <a:t>https://www.fda.gov/media/115172/download</a:t>
            </a:r>
            <a:r>
              <a:rPr lang="en-US" sz="1100" b="0" i="0" dirty="0">
                <a:solidFill>
                  <a:srgbClr val="222222"/>
                </a:solidFill>
                <a:effectLst/>
              </a:rPr>
              <a:t> (2022). </a:t>
            </a:r>
            <a:endParaRPr lang="en-US" sz="1100" dirty="0"/>
          </a:p>
          <a:p>
            <a:r>
              <a:rPr lang="en-US" sz="1100" dirty="0"/>
              <a:t>FDA Drug Approval Documents. </a:t>
            </a:r>
            <a:r>
              <a:rPr lang="en-US" sz="1100" dirty="0" err="1"/>
              <a:t>drugs@FDA</a:t>
            </a:r>
            <a:r>
              <a:rPr lang="en-US" sz="1100" dirty="0"/>
              <a:t>: </a:t>
            </a:r>
            <a:r>
              <a:rPr lang="en-US" sz="1100" dirty="0">
                <a:hlinkClick r:id="rId6"/>
              </a:rPr>
              <a:t>https://www.accessdata.fda.gov/scripts/cder/daf/</a:t>
            </a:r>
            <a:r>
              <a:rPr lang="en-US" sz="1100" dirty="0"/>
              <a:t> 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1677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6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D5E1-47A8-4164-AFB5-20E3D668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98B70-BA81-469F-BA2D-A3CDC7081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Introduction to OCE’s Project Optimus</a:t>
            </a:r>
          </a:p>
          <a:p>
            <a:r>
              <a:rPr lang="en-US" sz="2400" dirty="0"/>
              <a:t>History of MTD in Oncology</a:t>
            </a:r>
          </a:p>
          <a:p>
            <a:r>
              <a:rPr lang="en-US" sz="2400" dirty="0"/>
              <a:t>Updated Dose Selection Strategy</a:t>
            </a:r>
          </a:p>
          <a:p>
            <a:r>
              <a:rPr lang="en-US" sz="2400" dirty="0"/>
              <a:t>Case Examples</a:t>
            </a:r>
          </a:p>
          <a:p>
            <a:r>
              <a:rPr lang="en-US" sz="2400" dirty="0"/>
              <a:t>Ongoing Challenges</a:t>
            </a:r>
          </a:p>
          <a:p>
            <a:r>
              <a:rPr lang="en-US" sz="2400" dirty="0"/>
              <a:t>Summary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6E50-7630-49AE-9C97-A5E213F5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r>
              <a:rPr lang="en-US" sz="4000" dirty="0"/>
              <a:t>Oncology Center of Excellence</a:t>
            </a:r>
            <a:br>
              <a:rPr lang="en-US" sz="4000" dirty="0"/>
            </a:br>
            <a:r>
              <a:rPr lang="en-US" sz="4000" dirty="0">
                <a:hlinkClick r:id="rId3"/>
              </a:rPr>
              <a:t>Project Optimus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3631-6A77-45ED-B62E-3CE16968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76350"/>
            <a:ext cx="8509103" cy="344551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000" b="1" dirty="0"/>
          </a:p>
          <a:p>
            <a:r>
              <a:rPr lang="en-US" sz="8000" b="1" dirty="0"/>
              <a:t>Mission:</a:t>
            </a:r>
            <a:r>
              <a:rPr lang="en-US" sz="8000" dirty="0"/>
              <a:t> To ensure that doses of cancer drugs are optimized to maximize efficacy as well as safety and tolerability</a:t>
            </a:r>
            <a:endParaRPr lang="en-US" sz="8000" b="1" dirty="0"/>
          </a:p>
          <a:p>
            <a:endParaRPr lang="en-US" sz="8000" b="1" dirty="0"/>
          </a:p>
          <a:p>
            <a:r>
              <a:rPr lang="en-US" sz="8000" b="1" dirty="0"/>
              <a:t>Goal:</a:t>
            </a:r>
            <a:r>
              <a:rPr lang="en-US" sz="8000" dirty="0"/>
              <a:t> To educate, innovate, and collaborate with patients and the oncology community to implement a dose optimization paradigm that meets this mission</a:t>
            </a:r>
          </a:p>
          <a:p>
            <a:endParaRPr lang="en-US" sz="8000" dirty="0"/>
          </a:p>
          <a:p>
            <a:r>
              <a:rPr lang="en-US" sz="8000" b="1" dirty="0"/>
              <a:t>Relevant publications:</a:t>
            </a:r>
          </a:p>
          <a:p>
            <a:pPr lvl="1"/>
            <a:r>
              <a:rPr lang="en-US" sz="5600" dirty="0"/>
              <a:t>Fourie Zirkelbach J, Shah M, Vallejo J, et al. Improving Dose-Optimization Processes Used in Oncology Drug Development to Minimize Toxicity and Maximize Benefit to Patients. J Clin Oncol. 2022 Sep 12</a:t>
            </a:r>
          </a:p>
          <a:p>
            <a:pPr lvl="1"/>
            <a:r>
              <a:rPr lang="en-US" sz="5600" dirty="0"/>
              <a:t>Shah M, Rahman A, Theoret MR, </a:t>
            </a:r>
            <a:r>
              <a:rPr lang="en-US" sz="5600" dirty="0" err="1"/>
              <a:t>Pazdur</a:t>
            </a:r>
            <a:r>
              <a:rPr lang="en-US" sz="5600" dirty="0"/>
              <a:t> R. How to Get the Dose Right. The ASCO Post. 2022 May 10</a:t>
            </a:r>
          </a:p>
          <a:p>
            <a:pPr lvl="1"/>
            <a:r>
              <a:rPr lang="en-US" sz="5600" dirty="0"/>
              <a:t>Shah M, Rahman A, Theoret MR, </a:t>
            </a:r>
            <a:r>
              <a:rPr lang="en-US" sz="5600" dirty="0" err="1"/>
              <a:t>Pazdur</a:t>
            </a:r>
            <a:r>
              <a:rPr lang="en-US" sz="5600" dirty="0"/>
              <a:t> R. The Drug-Dosing Conundrum in Oncology - When Less Is More. N </a:t>
            </a:r>
            <a:r>
              <a:rPr lang="en-US" sz="5600" dirty="0" err="1"/>
              <a:t>Engl</a:t>
            </a:r>
            <a:r>
              <a:rPr lang="en-US" sz="5600" dirty="0"/>
              <a:t> J Med. 2021 Oct 14</a:t>
            </a:r>
          </a:p>
          <a:p>
            <a:pPr lvl="1"/>
            <a:r>
              <a:rPr lang="en-US" sz="5600" dirty="0"/>
              <a:t>Friends of Cancer Research White Paper. Optimizing Dosing in Oncology Drug Development</a:t>
            </a:r>
          </a:p>
        </p:txBody>
      </p:sp>
    </p:spTree>
    <p:extLst>
      <p:ext uri="{BB962C8B-B14F-4D97-AF65-F5344CB8AC3E}">
        <p14:creationId xmlns:p14="http://schemas.microsoft.com/office/powerpoint/2010/main" val="3365836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6E50-7630-49AE-9C97-A5E213F5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/>
              <a:t>Draft Guidance – January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734F2-4548-CD86-FBC9-1283CF9A5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889" y="775528"/>
            <a:ext cx="4904221" cy="416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5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6E50-7630-49AE-9C97-A5E213F52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/>
              <a:t>History of MTD in Oncology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3631-6A77-45ED-B62E-3CE169680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1" y="1276350"/>
            <a:ext cx="8509103" cy="3445514"/>
          </a:xfrm>
        </p:spPr>
        <p:txBody>
          <a:bodyPr>
            <a:noAutofit/>
          </a:bodyPr>
          <a:lstStyle/>
          <a:p>
            <a:r>
              <a:rPr lang="en-US" sz="2000" dirty="0"/>
              <a:t>Maximum Tolerated Dose (MTD) = dose that produces a certain percentage of dose-limiting toxicities (DLTs)</a:t>
            </a:r>
            <a:r>
              <a:rPr lang="en-US" sz="2000" baseline="30000" dirty="0"/>
              <a:t>1</a:t>
            </a:r>
            <a:r>
              <a:rPr lang="en-US" sz="2000" dirty="0"/>
              <a:t> </a:t>
            </a:r>
          </a:p>
          <a:p>
            <a:pPr lvl="1"/>
            <a:r>
              <a:rPr lang="en-US" sz="1800" dirty="0"/>
              <a:t>Based on the idea of toxicity as a surrogate for efficacy</a:t>
            </a:r>
          </a:p>
          <a:p>
            <a:pPr lvl="1"/>
            <a:endParaRPr lang="en-US" sz="1800" dirty="0"/>
          </a:p>
          <a:p>
            <a:r>
              <a:rPr lang="en-US" sz="2000" dirty="0">
                <a:effectLst/>
              </a:rPr>
              <a:t>Historically, MTD was targeted for </a:t>
            </a:r>
            <a:r>
              <a:rPr lang="en-US" sz="2000" dirty="0"/>
              <a:t>cytotoxic chemotherapies </a:t>
            </a:r>
            <a:r>
              <a:rPr lang="en-US" sz="2000" dirty="0">
                <a:effectLst/>
              </a:rPr>
              <a:t>which typically have steep dose-response relationships</a:t>
            </a:r>
          </a:p>
          <a:p>
            <a:endParaRPr lang="en-US" sz="1800" dirty="0"/>
          </a:p>
          <a:p>
            <a:r>
              <a:rPr lang="en-US" sz="2000" b="1" dirty="0"/>
              <a:t>Traditional dosage selection strategy in oncology has focused on identifying the maximum tolerated dose (MTD)</a:t>
            </a:r>
          </a:p>
          <a:p>
            <a:pPr lvl="1"/>
            <a:r>
              <a:rPr lang="en-US" sz="1800" dirty="0"/>
              <a:t>Limited patient populations and focus on speed of development has often resulted in choosing one dose to carry forward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C7CC80-559E-A99F-74B5-705A6B50AD8E}"/>
              </a:ext>
            </a:extLst>
          </p:cNvPr>
          <p:cNvSpPr txBox="1"/>
          <p:nvPr/>
        </p:nvSpPr>
        <p:spPr>
          <a:xfrm>
            <a:off x="0" y="4877925"/>
            <a:ext cx="86677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Sources: </a:t>
            </a:r>
            <a:r>
              <a:rPr lang="en-US" sz="900" baseline="30000" dirty="0"/>
              <a:t>1 </a:t>
            </a:r>
            <a:r>
              <a:rPr lang="en-US" sz="900" dirty="0" err="1"/>
              <a:t>Polley</a:t>
            </a:r>
            <a:r>
              <a:rPr lang="en-US" sz="900" dirty="0"/>
              <a:t> and Cheung 2019</a:t>
            </a:r>
          </a:p>
        </p:txBody>
      </p:sp>
    </p:spTree>
    <p:extLst>
      <p:ext uri="{BB962C8B-B14F-4D97-AF65-F5344CB8AC3E}">
        <p14:creationId xmlns:p14="http://schemas.microsoft.com/office/powerpoint/2010/main" val="3755409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9B6A-9C0E-40D0-B227-8FB31ED2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104237"/>
            <a:ext cx="8509103" cy="694515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600" dirty="0"/>
              <a:t>Traditional Dosage Selection Strategy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B4427C-BC38-4339-8EFD-6DD138C6D057}"/>
              </a:ext>
            </a:extLst>
          </p:cNvPr>
          <p:cNvGrpSpPr/>
          <p:nvPr/>
        </p:nvGrpSpPr>
        <p:grpSpPr>
          <a:xfrm>
            <a:off x="331898" y="708541"/>
            <a:ext cx="4240104" cy="3939937"/>
            <a:chOff x="442529" y="1153267"/>
            <a:chExt cx="5653471" cy="525324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D9073B3-47A3-4D06-8081-394A1C39CE42}"/>
                </a:ext>
              </a:extLst>
            </p:cNvPr>
            <p:cNvGrpSpPr/>
            <p:nvPr/>
          </p:nvGrpSpPr>
          <p:grpSpPr>
            <a:xfrm>
              <a:off x="442529" y="1743671"/>
              <a:ext cx="5462628" cy="3457164"/>
              <a:chOff x="561688" y="2493817"/>
              <a:chExt cx="6470086" cy="371815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48C3D33-F7AC-4A75-8174-1711812137BE}"/>
                  </a:ext>
                </a:extLst>
              </p:cNvPr>
              <p:cNvGrpSpPr/>
              <p:nvPr/>
            </p:nvGrpSpPr>
            <p:grpSpPr>
              <a:xfrm>
                <a:off x="561688" y="2493817"/>
                <a:ext cx="6365585" cy="3718158"/>
                <a:chOff x="2316596" y="2715490"/>
                <a:chExt cx="6365585" cy="3718158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A55CE112-5C2A-49D1-AB2E-C95E781DBF95}"/>
                    </a:ext>
                  </a:extLst>
                </p:cNvPr>
                <p:cNvGrpSpPr/>
                <p:nvPr/>
              </p:nvGrpSpPr>
              <p:grpSpPr>
                <a:xfrm>
                  <a:off x="2961395" y="2715490"/>
                  <a:ext cx="5720786" cy="3292587"/>
                  <a:chOff x="1683578" y="1307125"/>
                  <a:chExt cx="6017878" cy="4572000"/>
                </a:xfrm>
              </p:grpSpPr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AD354541-2AE7-43C1-B4B0-D5487516D8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685925" y="1307125"/>
                    <a:ext cx="0" cy="457200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>
                    <a:extLst>
                      <a:ext uri="{FF2B5EF4-FFF2-40B4-BE49-F238E27FC236}">
                        <a16:creationId xmlns:a16="http://schemas.microsoft.com/office/drawing/2014/main" id="{14FC9EE6-D204-41E2-9847-59FCA2F4DB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83578" y="5867400"/>
                    <a:ext cx="6017878" cy="1172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AA6689A-2DB5-401B-9B8C-4C18614792BA}"/>
                    </a:ext>
                  </a:extLst>
                </p:cNvPr>
                <p:cNvSpPr txBox="1"/>
                <p:nvPr/>
              </p:nvSpPr>
              <p:spPr>
                <a:xfrm>
                  <a:off x="4621749" y="5953681"/>
                  <a:ext cx="2321170" cy="479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Time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C136890-6359-4C35-866A-1B2E38F85D69}"/>
                    </a:ext>
                  </a:extLst>
                </p:cNvPr>
                <p:cNvSpPr txBox="1"/>
                <p:nvPr/>
              </p:nvSpPr>
              <p:spPr>
                <a:xfrm rot="16200000">
                  <a:off x="1420302" y="4097491"/>
                  <a:ext cx="2321169" cy="528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Dose Level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C7E2237B-3AFC-474F-AABC-4EF596104351}"/>
                    </a:ext>
                  </a:extLst>
                </p:cNvPr>
                <p:cNvGrpSpPr/>
                <p:nvPr/>
              </p:nvGrpSpPr>
              <p:grpSpPr>
                <a:xfrm>
                  <a:off x="3241964" y="3241964"/>
                  <a:ext cx="4267198" cy="2507385"/>
                  <a:chOff x="3241964" y="2133620"/>
                  <a:chExt cx="5473964" cy="3615730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D04896A5-19E5-45BA-AEF1-CBB23F42CC0E}"/>
                      </a:ext>
                    </a:extLst>
                  </p:cNvPr>
                  <p:cNvGrpSpPr/>
                  <p:nvPr/>
                </p:nvGrpSpPr>
                <p:grpSpPr>
                  <a:xfrm>
                    <a:off x="3241964" y="2133620"/>
                    <a:ext cx="5473964" cy="3615730"/>
                    <a:chOff x="3241964" y="2133620"/>
                    <a:chExt cx="5473964" cy="3615730"/>
                  </a:xfrm>
                </p:grpSpPr>
                <p:grpSp>
                  <p:nvGrpSpPr>
                    <p:cNvPr id="28" name="Group 27">
                      <a:extLst>
                        <a:ext uri="{FF2B5EF4-FFF2-40B4-BE49-F238E27FC236}">
                          <a16:creationId xmlns:a16="http://schemas.microsoft.com/office/drawing/2014/main" id="{431FD1E8-9002-4AEA-8DBC-ACFCDE2123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41964" y="4216384"/>
                      <a:ext cx="2461489" cy="1532966"/>
                      <a:chOff x="3241964" y="4216384"/>
                      <a:chExt cx="2461489" cy="1532966"/>
                    </a:xfrm>
                  </p:grpSpPr>
                  <p:grpSp>
                    <p:nvGrpSpPr>
                      <p:cNvPr id="42" name="Group 41">
                        <a:extLst>
                          <a:ext uri="{FF2B5EF4-FFF2-40B4-BE49-F238E27FC236}">
                            <a16:creationId xmlns:a16="http://schemas.microsoft.com/office/drawing/2014/main" id="{41EAE65B-CE54-41FA-80BE-6AD56D449AE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241964" y="5283201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47" name="Oval 46">
                          <a:extLst>
                            <a:ext uri="{FF2B5EF4-FFF2-40B4-BE49-F238E27FC236}">
                              <a16:creationId xmlns:a16="http://schemas.microsoft.com/office/drawing/2014/main" id="{2C740134-3148-41A6-BAB9-C0A4FD1B45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8" name="Oval 47">
                          <a:extLst>
                            <a:ext uri="{FF2B5EF4-FFF2-40B4-BE49-F238E27FC236}">
                              <a16:creationId xmlns:a16="http://schemas.microsoft.com/office/drawing/2014/main" id="{57375BD4-9D92-4D06-9891-ED0E365E5F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9" name="Oval 48">
                          <a:extLst>
                            <a:ext uri="{FF2B5EF4-FFF2-40B4-BE49-F238E27FC236}">
                              <a16:creationId xmlns:a16="http://schemas.microsoft.com/office/drawing/2014/main" id="{0357F010-D686-4AC1-890A-24C67E4358D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  <p:grpSp>
                    <p:nvGrpSpPr>
                      <p:cNvPr id="43" name="Group 42">
                        <a:extLst>
                          <a:ext uri="{FF2B5EF4-FFF2-40B4-BE49-F238E27FC236}">
                            <a16:creationId xmlns:a16="http://schemas.microsoft.com/office/drawing/2014/main" id="{AC70318E-B273-4A91-ABEB-4575B7DDCBE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44109" y="4216384"/>
                        <a:ext cx="1459344" cy="475378"/>
                        <a:chOff x="3241964" y="5475030"/>
                        <a:chExt cx="863805" cy="279752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44" name="Oval 43">
                          <a:extLst>
                            <a:ext uri="{FF2B5EF4-FFF2-40B4-BE49-F238E27FC236}">
                              <a16:creationId xmlns:a16="http://schemas.microsoft.com/office/drawing/2014/main" id="{4E347462-3C19-4D92-A551-E9618DB5442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80462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5" name="Oval 44">
                          <a:extLst>
                            <a:ext uri="{FF2B5EF4-FFF2-40B4-BE49-F238E27FC236}">
                              <a16:creationId xmlns:a16="http://schemas.microsoft.com/office/drawing/2014/main" id="{EBD5865E-8BFC-4765-9A4E-76E2C3561C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6" name="Oval 45">
                          <a:extLst>
                            <a:ext uri="{FF2B5EF4-FFF2-40B4-BE49-F238E27FC236}">
                              <a16:creationId xmlns:a16="http://schemas.microsoft.com/office/drawing/2014/main" id="{F7EB56C8-27BD-4154-AB43-E6AF1F050E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9" name="Group 28">
                      <a:extLst>
                        <a:ext uri="{FF2B5EF4-FFF2-40B4-BE49-F238E27FC236}">
                          <a16:creationId xmlns:a16="http://schemas.microsoft.com/office/drawing/2014/main" id="{DA4ED248-1F34-45E4-98A3-3FA1BFA54DB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256584" y="3200409"/>
                      <a:ext cx="1459344" cy="466149"/>
                      <a:chOff x="3241964" y="5475030"/>
                      <a:chExt cx="863805" cy="274320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104E8E0B-C805-4BD5-AFE9-059F1FD78F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0" name="Oval 39">
                        <a:extLst>
                          <a:ext uri="{FF2B5EF4-FFF2-40B4-BE49-F238E27FC236}">
                            <a16:creationId xmlns:a16="http://schemas.microsoft.com/office/drawing/2014/main" id="{04672630-FF33-49F7-91FF-3894D9CCD2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1" name="Oval 40">
                        <a:extLst>
                          <a:ext uri="{FF2B5EF4-FFF2-40B4-BE49-F238E27FC236}">
                            <a16:creationId xmlns:a16="http://schemas.microsoft.com/office/drawing/2014/main" id="{52929487-8D32-4C75-9ECA-FB315AB76B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 dirty="0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B6D6526D-379B-447C-AD72-6582423BBAD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32400" y="2133620"/>
                      <a:ext cx="2461489" cy="1532938"/>
                      <a:chOff x="3241964" y="4216412"/>
                      <a:chExt cx="2461489" cy="1532938"/>
                    </a:xfrm>
                  </p:grpSpPr>
                  <p:grpSp>
                    <p:nvGrpSpPr>
                      <p:cNvPr id="31" name="Group 30">
                        <a:extLst>
                          <a:ext uri="{FF2B5EF4-FFF2-40B4-BE49-F238E27FC236}">
                            <a16:creationId xmlns:a16="http://schemas.microsoft.com/office/drawing/2014/main" id="{4DA2EB66-FC5A-4714-8127-C9ABDE11D1A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241964" y="5283201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607A03F7-D52D-4F8B-8F3F-5F5D5167CD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7" name="Oval 36">
                          <a:extLst>
                            <a:ext uri="{FF2B5EF4-FFF2-40B4-BE49-F238E27FC236}">
                              <a16:creationId xmlns:a16="http://schemas.microsoft.com/office/drawing/2014/main" id="{40E9ACF0-A9D7-4401-B51B-218468F8C54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8" name="Oval 37">
                          <a:extLst>
                            <a:ext uri="{FF2B5EF4-FFF2-40B4-BE49-F238E27FC236}">
                              <a16:creationId xmlns:a16="http://schemas.microsoft.com/office/drawing/2014/main" id="{8E2F95CD-DA4D-4912-8275-E6CDD2DE9C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  <p:grpSp>
                    <p:nvGrpSpPr>
                      <p:cNvPr id="32" name="Group 31">
                        <a:extLst>
                          <a:ext uri="{FF2B5EF4-FFF2-40B4-BE49-F238E27FC236}">
                            <a16:creationId xmlns:a16="http://schemas.microsoft.com/office/drawing/2014/main" id="{2B9F2459-1A82-47B3-A785-D041D7D9395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44109" y="4216412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33" name="Oval 32">
                          <a:extLst>
                            <a:ext uri="{FF2B5EF4-FFF2-40B4-BE49-F238E27FC236}">
                              <a16:creationId xmlns:a16="http://schemas.microsoft.com/office/drawing/2014/main" id="{4B00203B-1CEB-4B9D-93E4-69C96472FA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4" name="Oval 33">
                          <a:extLst>
                            <a:ext uri="{FF2B5EF4-FFF2-40B4-BE49-F238E27FC236}">
                              <a16:creationId xmlns:a16="http://schemas.microsoft.com/office/drawing/2014/main" id="{B91D9C76-73E9-4A2A-BB29-973B45AD37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chemeClr val="accent6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 dirty="0">
                            <a:solidFill>
                              <a:prstClr val="white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5" name="Oval 34">
                          <a:extLst>
                            <a:ext uri="{FF2B5EF4-FFF2-40B4-BE49-F238E27FC236}">
                              <a16:creationId xmlns:a16="http://schemas.microsoft.com/office/drawing/2014/main" id="{34523A37-9B97-4196-A24B-86EA16E3CCE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chemeClr val="accent6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white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</p:grpSp>
              </p:grpSp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CC782274-6E23-4DED-BC3E-2ED30A20DB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475832" y="4747213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>
                    <a:extLst>
                      <a:ext uri="{FF2B5EF4-FFF2-40B4-BE49-F238E27FC236}">
                        <a16:creationId xmlns:a16="http://schemas.microsoft.com/office/drawing/2014/main" id="{D7792969-3F2B-4041-8888-D497E3D1C3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477976" y="3694266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>
                    <a:extLst>
                      <a:ext uri="{FF2B5EF4-FFF2-40B4-BE49-F238E27FC236}">
                        <a16:creationId xmlns:a16="http://schemas.microsoft.com/office/drawing/2014/main" id="{CC1F475D-113F-4351-A488-3DFF36072E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452412" y="2664422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>
                    <a:extLst>
                      <a:ext uri="{FF2B5EF4-FFF2-40B4-BE49-F238E27FC236}">
                        <a16:creationId xmlns:a16="http://schemas.microsoft.com/office/drawing/2014/main" id="{BA60E42A-FEB8-4557-83D9-0975D096D8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7473031" y="2664422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2677D09-9775-4541-90ED-18E4305C1478}"/>
                  </a:ext>
                </a:extLst>
              </p:cNvPr>
              <p:cNvGrpSpPr/>
              <p:nvPr/>
            </p:nvGrpSpPr>
            <p:grpSpPr>
              <a:xfrm>
                <a:off x="4636008" y="4883578"/>
                <a:ext cx="2395766" cy="700419"/>
                <a:chOff x="5328732" y="4883578"/>
                <a:chExt cx="2395766" cy="700419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D2EC89-AF2F-4B55-A9DD-8B6E59C3F597}"/>
                    </a:ext>
                  </a:extLst>
                </p:cNvPr>
                <p:cNvSpPr/>
                <p:nvPr/>
              </p:nvSpPr>
              <p:spPr>
                <a:xfrm>
                  <a:off x="5328733" y="4891678"/>
                  <a:ext cx="365760" cy="32004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013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CE6444FE-7866-485E-A9D1-B9F1F7387C03}"/>
                    </a:ext>
                  </a:extLst>
                </p:cNvPr>
                <p:cNvSpPr/>
                <p:nvPr/>
              </p:nvSpPr>
              <p:spPr>
                <a:xfrm>
                  <a:off x="5328732" y="5252910"/>
                  <a:ext cx="365760" cy="32325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013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94D7B691-4F39-46AA-9DF8-EAA9D3CDEE6A}"/>
                    </a:ext>
                  </a:extLst>
                </p:cNvPr>
                <p:cNvSpPr txBox="1"/>
                <p:nvPr/>
              </p:nvSpPr>
              <p:spPr>
                <a:xfrm>
                  <a:off x="5622718" y="4883578"/>
                  <a:ext cx="2101780" cy="3559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13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Patient with No DLT*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1B5B65-7B79-4FAB-AB25-876E2AA8F991}"/>
                    </a:ext>
                  </a:extLst>
                </p:cNvPr>
                <p:cNvSpPr txBox="1"/>
                <p:nvPr/>
              </p:nvSpPr>
              <p:spPr>
                <a:xfrm>
                  <a:off x="5622718" y="5228068"/>
                  <a:ext cx="1795892" cy="3559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13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Patient with DLT*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8BA686-F455-4CE4-824F-34BABD7EBB13}"/>
                  </a:ext>
                </a:extLst>
              </p:cNvPr>
              <p:cNvSpPr txBox="1"/>
              <p:nvPr/>
            </p:nvSpPr>
            <p:spPr>
              <a:xfrm>
                <a:off x="1244794" y="5136091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1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BBEF2D-1901-4DD9-959E-660C0582FD70}"/>
                  </a:ext>
                </a:extLst>
              </p:cNvPr>
              <p:cNvSpPr txBox="1"/>
              <p:nvPr/>
            </p:nvSpPr>
            <p:spPr>
              <a:xfrm>
                <a:off x="1959223" y="4407981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2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1E33E9-2E4E-42B8-9435-8106BC4F7D6A}"/>
                  </a:ext>
                </a:extLst>
              </p:cNvPr>
              <p:cNvSpPr txBox="1"/>
              <p:nvPr/>
            </p:nvSpPr>
            <p:spPr>
              <a:xfrm>
                <a:off x="2745517" y="3689412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3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FC30E8-2BB3-40C4-A622-1EDA4120B183}"/>
                  </a:ext>
                </a:extLst>
              </p:cNvPr>
              <p:cNvSpPr txBox="1"/>
              <p:nvPr/>
            </p:nvSpPr>
            <p:spPr>
              <a:xfrm>
                <a:off x="3558137" y="2968678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4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45CBCCA-8036-4068-8395-D27951D48DCF}"/>
                </a:ext>
              </a:extLst>
            </p:cNvPr>
            <p:cNvSpPr txBox="1"/>
            <p:nvPr/>
          </p:nvSpPr>
          <p:spPr>
            <a:xfrm>
              <a:off x="1553707" y="1153267"/>
              <a:ext cx="340891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u="sng" dirty="0">
                  <a:solidFill>
                    <a:prstClr val="black"/>
                  </a:solidFill>
                  <a:latin typeface="Calibri"/>
                  <a:ea typeface="+mn-ea"/>
                </a:rPr>
                <a:t>Dosage Escalation</a:t>
              </a: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marL="257175" indent="-257175" algn="ctr" defTabSz="5143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B920311-351B-4194-ACEE-E42E29B0C15B}"/>
                </a:ext>
              </a:extLst>
            </p:cNvPr>
            <p:cNvSpPr txBox="1"/>
            <p:nvPr/>
          </p:nvSpPr>
          <p:spPr>
            <a:xfrm>
              <a:off x="986928" y="5544741"/>
              <a:ext cx="510907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*DLT= Dose-limiting toxicity, </a:t>
              </a:r>
              <a:br>
                <a:rPr lang="en-US" dirty="0"/>
              </a:br>
              <a:r>
                <a:rPr lang="en-US" dirty="0"/>
                <a:t>*MTD= Maximum tolerated dose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3671E1A-2BAC-4475-BB90-15084D80247C}"/>
              </a:ext>
            </a:extLst>
          </p:cNvPr>
          <p:cNvSpPr txBox="1"/>
          <p:nvPr/>
        </p:nvSpPr>
        <p:spPr>
          <a:xfrm>
            <a:off x="4709587" y="3502366"/>
            <a:ext cx="41490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Hallmarks: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Few patients at each dose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Short observation period for DLTs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Emphasis on DLTs, but not other safety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C0FC2BC-72E3-4DA1-B632-FCEBAB0B6544}"/>
              </a:ext>
            </a:extLst>
          </p:cNvPr>
          <p:cNvSpPr txBox="1"/>
          <p:nvPr/>
        </p:nvSpPr>
        <p:spPr>
          <a:xfrm>
            <a:off x="3220798" y="2153621"/>
            <a:ext cx="146980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sz="1575" b="1" dirty="0">
                <a:solidFill>
                  <a:prstClr val="black"/>
                </a:solidFill>
                <a:latin typeface="Calibri"/>
                <a:ea typeface="+mn-ea"/>
              </a:rPr>
              <a:t>MTD*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75141F-8EFF-4630-A703-8CFAB890B9FC}"/>
              </a:ext>
            </a:extLst>
          </p:cNvPr>
          <p:cNvGrpSpPr/>
          <p:nvPr/>
        </p:nvGrpSpPr>
        <p:grpSpPr>
          <a:xfrm>
            <a:off x="4722987" y="875030"/>
            <a:ext cx="3786494" cy="2301283"/>
            <a:chOff x="6297315" y="1166706"/>
            <a:chExt cx="5048659" cy="306837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670B4C-5910-401A-B9A8-86643D2BC9BF}"/>
                </a:ext>
              </a:extLst>
            </p:cNvPr>
            <p:cNvSpPr txBox="1"/>
            <p:nvPr/>
          </p:nvSpPr>
          <p:spPr>
            <a:xfrm>
              <a:off x="7655702" y="1166706"/>
              <a:ext cx="340891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u="sng" dirty="0">
                  <a:solidFill>
                    <a:prstClr val="black"/>
                  </a:solidFill>
                  <a:latin typeface="Calibri"/>
                  <a:ea typeface="+mn-ea"/>
                </a:rPr>
                <a:t>Registration</a:t>
              </a: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marL="257175" indent="-257175" algn="ctr" defTabSz="5143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B1A5FB9-DA92-43A4-B2E7-76F45B3EE057}"/>
                </a:ext>
              </a:extLst>
            </p:cNvPr>
            <p:cNvSpPr/>
            <p:nvPr/>
          </p:nvSpPr>
          <p:spPr>
            <a:xfrm>
              <a:off x="9930656" y="1837176"/>
              <a:ext cx="1415272" cy="8235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AF6AAA6-8F99-49F9-B11E-BA73156EC86D}"/>
                </a:ext>
              </a:extLst>
            </p:cNvPr>
            <p:cNvSpPr/>
            <p:nvPr/>
          </p:nvSpPr>
          <p:spPr>
            <a:xfrm>
              <a:off x="9930656" y="3411546"/>
              <a:ext cx="1415272" cy="82353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B853F3-D443-48B0-B4FF-8C2552C28952}"/>
                </a:ext>
              </a:extLst>
            </p:cNvPr>
            <p:cNvGrpSpPr/>
            <p:nvPr/>
          </p:nvGrpSpPr>
          <p:grpSpPr>
            <a:xfrm>
              <a:off x="6297315" y="2044797"/>
              <a:ext cx="5048659" cy="2044973"/>
              <a:chOff x="6297315" y="2044797"/>
              <a:chExt cx="5048659" cy="2044973"/>
            </a:xfrm>
          </p:grpSpPr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2534CF93-9FD0-4A0D-AC22-640B515725D7}"/>
                  </a:ext>
                </a:extLst>
              </p:cNvPr>
              <p:cNvSpPr/>
              <p:nvPr/>
            </p:nvSpPr>
            <p:spPr>
              <a:xfrm>
                <a:off x="6297315" y="2855342"/>
                <a:ext cx="1076322" cy="415498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E81DC7B-F157-4F00-93C4-EB257FE8C20B}"/>
                  </a:ext>
                </a:extLst>
              </p:cNvPr>
              <p:cNvCxnSpPr/>
              <p:nvPr/>
            </p:nvCxnSpPr>
            <p:spPr>
              <a:xfrm>
                <a:off x="9173727" y="3037831"/>
                <a:ext cx="385995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C8AF1C2-3C12-48CE-8C5C-79CA0FCD6EE8}"/>
                  </a:ext>
                </a:extLst>
              </p:cNvPr>
              <p:cNvCxnSpPr/>
              <p:nvPr/>
            </p:nvCxnSpPr>
            <p:spPr>
              <a:xfrm>
                <a:off x="9559722" y="2248944"/>
                <a:ext cx="0" cy="166946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1D6B517B-A226-472C-B1AC-B76726C2476E}"/>
                  </a:ext>
                </a:extLst>
              </p:cNvPr>
              <p:cNvCxnSpPr>
                <a:endCxn id="56" idx="1"/>
              </p:cNvCxnSpPr>
              <p:nvPr/>
            </p:nvCxnSpPr>
            <p:spPr>
              <a:xfrm>
                <a:off x="9559722" y="2248944"/>
                <a:ext cx="370934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1B33166-7E69-4A89-BF2C-BE8ED7F47E64}"/>
                  </a:ext>
                </a:extLst>
              </p:cNvPr>
              <p:cNvCxnSpPr/>
              <p:nvPr/>
            </p:nvCxnSpPr>
            <p:spPr>
              <a:xfrm>
                <a:off x="9541786" y="3918404"/>
                <a:ext cx="370934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7D28A12-F911-4669-AEEA-679A2AB0C8A9}"/>
                  </a:ext>
                </a:extLst>
              </p:cNvPr>
              <p:cNvSpPr txBox="1"/>
              <p:nvPr/>
            </p:nvSpPr>
            <p:spPr>
              <a:xfrm>
                <a:off x="7978458" y="2589228"/>
                <a:ext cx="1067051" cy="861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Patients with Cancer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93AC2DA-1DD5-48E3-B279-99C9D452A655}"/>
                  </a:ext>
                </a:extLst>
              </p:cNvPr>
              <p:cNvSpPr txBox="1"/>
              <p:nvPr/>
            </p:nvSpPr>
            <p:spPr>
              <a:xfrm>
                <a:off x="9865089" y="2044797"/>
                <a:ext cx="146069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MTD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F39878E-4284-46D2-8C1B-67E1F3AE9A58}"/>
                  </a:ext>
                </a:extLst>
              </p:cNvPr>
              <p:cNvSpPr txBox="1"/>
              <p:nvPr/>
            </p:nvSpPr>
            <p:spPr>
              <a:xfrm>
                <a:off x="9885283" y="3643494"/>
                <a:ext cx="146069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Control</a:t>
                </a:r>
              </a:p>
            </p:txBody>
          </p:sp>
        </p:grp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BF6913B0-E55E-4D0B-ADBD-D5B2AFF97B2D}"/>
              </a:ext>
            </a:extLst>
          </p:cNvPr>
          <p:cNvSpPr/>
          <p:nvPr/>
        </p:nvSpPr>
        <p:spPr>
          <a:xfrm>
            <a:off x="1641304" y="1733550"/>
            <a:ext cx="2086248" cy="7671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B42B3DC-3AB2-4BA1-AAF3-97576B928E0B}"/>
              </a:ext>
            </a:extLst>
          </p:cNvPr>
          <p:cNvSpPr txBox="1"/>
          <p:nvPr/>
        </p:nvSpPr>
        <p:spPr>
          <a:xfrm>
            <a:off x="135637" y="4792577"/>
            <a:ext cx="2076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Credit: Mirat Shah</a:t>
            </a:r>
          </a:p>
        </p:txBody>
      </p:sp>
    </p:spTree>
    <p:extLst>
      <p:ext uri="{BB962C8B-B14F-4D97-AF65-F5344CB8AC3E}">
        <p14:creationId xmlns:p14="http://schemas.microsoft.com/office/powerpoint/2010/main" val="15626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9B6A-9C0E-40D0-B227-8FB31ED2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1" y="104237"/>
            <a:ext cx="8509103" cy="694515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600" dirty="0"/>
              <a:t>Traditional Dosage Selection Strategy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B4427C-BC38-4339-8EFD-6DD138C6D057}"/>
              </a:ext>
            </a:extLst>
          </p:cNvPr>
          <p:cNvGrpSpPr/>
          <p:nvPr/>
        </p:nvGrpSpPr>
        <p:grpSpPr>
          <a:xfrm>
            <a:off x="331898" y="708541"/>
            <a:ext cx="4240104" cy="3939937"/>
            <a:chOff x="442529" y="1153267"/>
            <a:chExt cx="5653471" cy="5253249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D9073B3-47A3-4D06-8081-394A1C39CE42}"/>
                </a:ext>
              </a:extLst>
            </p:cNvPr>
            <p:cNvGrpSpPr/>
            <p:nvPr/>
          </p:nvGrpSpPr>
          <p:grpSpPr>
            <a:xfrm>
              <a:off x="442529" y="1743671"/>
              <a:ext cx="5462628" cy="3457164"/>
              <a:chOff x="561688" y="2493817"/>
              <a:chExt cx="6470086" cy="3718158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48C3D33-F7AC-4A75-8174-1711812137BE}"/>
                  </a:ext>
                </a:extLst>
              </p:cNvPr>
              <p:cNvGrpSpPr/>
              <p:nvPr/>
            </p:nvGrpSpPr>
            <p:grpSpPr>
              <a:xfrm>
                <a:off x="561688" y="2493817"/>
                <a:ext cx="6365585" cy="3718158"/>
                <a:chOff x="2316596" y="2715490"/>
                <a:chExt cx="6365585" cy="3718158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A55CE112-5C2A-49D1-AB2E-C95E781DBF95}"/>
                    </a:ext>
                  </a:extLst>
                </p:cNvPr>
                <p:cNvGrpSpPr/>
                <p:nvPr/>
              </p:nvGrpSpPr>
              <p:grpSpPr>
                <a:xfrm>
                  <a:off x="2961395" y="2715490"/>
                  <a:ext cx="5720786" cy="3292587"/>
                  <a:chOff x="1683578" y="1307125"/>
                  <a:chExt cx="6017878" cy="4572000"/>
                </a:xfrm>
              </p:grpSpPr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AD354541-2AE7-43C1-B4B0-D5487516D8B1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685925" y="1307125"/>
                    <a:ext cx="0" cy="457200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>
                    <a:extLst>
                      <a:ext uri="{FF2B5EF4-FFF2-40B4-BE49-F238E27FC236}">
                        <a16:creationId xmlns:a16="http://schemas.microsoft.com/office/drawing/2014/main" id="{14FC9EE6-D204-41E2-9847-59FCA2F4DBF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683578" y="5867400"/>
                    <a:ext cx="6017878" cy="1172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AA6689A-2DB5-401B-9B8C-4C18614792BA}"/>
                    </a:ext>
                  </a:extLst>
                </p:cNvPr>
                <p:cNvSpPr txBox="1"/>
                <p:nvPr/>
              </p:nvSpPr>
              <p:spPr>
                <a:xfrm>
                  <a:off x="4621749" y="5953681"/>
                  <a:ext cx="2321170" cy="479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Time</a:t>
                  </a:r>
                </a:p>
              </p:txBody>
            </p:sp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C136890-6359-4C35-866A-1B2E38F85D69}"/>
                    </a:ext>
                  </a:extLst>
                </p:cNvPr>
                <p:cNvSpPr txBox="1"/>
                <p:nvPr/>
              </p:nvSpPr>
              <p:spPr>
                <a:xfrm rot="16200000">
                  <a:off x="1420302" y="4097491"/>
                  <a:ext cx="2321169" cy="5285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575" b="1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Dose Level</a:t>
                  </a:r>
                </a:p>
              </p:txBody>
            </p:sp>
            <p:grpSp>
              <p:nvGrpSpPr>
                <p:cNvPr id="22" name="Group 21">
                  <a:extLst>
                    <a:ext uri="{FF2B5EF4-FFF2-40B4-BE49-F238E27FC236}">
                      <a16:creationId xmlns:a16="http://schemas.microsoft.com/office/drawing/2014/main" id="{C7E2237B-3AFC-474F-AABC-4EF596104351}"/>
                    </a:ext>
                  </a:extLst>
                </p:cNvPr>
                <p:cNvGrpSpPr/>
                <p:nvPr/>
              </p:nvGrpSpPr>
              <p:grpSpPr>
                <a:xfrm>
                  <a:off x="3241964" y="3241964"/>
                  <a:ext cx="4267198" cy="2507385"/>
                  <a:chOff x="3241964" y="2133620"/>
                  <a:chExt cx="5473964" cy="3615730"/>
                </a:xfrm>
              </p:grpSpPr>
              <p:grpSp>
                <p:nvGrpSpPr>
                  <p:cNvPr id="23" name="Group 22">
                    <a:extLst>
                      <a:ext uri="{FF2B5EF4-FFF2-40B4-BE49-F238E27FC236}">
                        <a16:creationId xmlns:a16="http://schemas.microsoft.com/office/drawing/2014/main" id="{D04896A5-19E5-45BA-AEF1-CBB23F42CC0E}"/>
                      </a:ext>
                    </a:extLst>
                  </p:cNvPr>
                  <p:cNvGrpSpPr/>
                  <p:nvPr/>
                </p:nvGrpSpPr>
                <p:grpSpPr>
                  <a:xfrm>
                    <a:off x="3241964" y="2133620"/>
                    <a:ext cx="5473964" cy="3615730"/>
                    <a:chOff x="3241964" y="2133620"/>
                    <a:chExt cx="5473964" cy="3615730"/>
                  </a:xfrm>
                </p:grpSpPr>
                <p:grpSp>
                  <p:nvGrpSpPr>
                    <p:cNvPr id="28" name="Group 27">
                      <a:extLst>
                        <a:ext uri="{FF2B5EF4-FFF2-40B4-BE49-F238E27FC236}">
                          <a16:creationId xmlns:a16="http://schemas.microsoft.com/office/drawing/2014/main" id="{431FD1E8-9002-4AEA-8DBC-ACFCDE2123E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241964" y="4216384"/>
                      <a:ext cx="2461489" cy="1532966"/>
                      <a:chOff x="3241964" y="4216384"/>
                      <a:chExt cx="2461489" cy="1532966"/>
                    </a:xfrm>
                  </p:grpSpPr>
                  <p:grpSp>
                    <p:nvGrpSpPr>
                      <p:cNvPr id="42" name="Group 41">
                        <a:extLst>
                          <a:ext uri="{FF2B5EF4-FFF2-40B4-BE49-F238E27FC236}">
                            <a16:creationId xmlns:a16="http://schemas.microsoft.com/office/drawing/2014/main" id="{41EAE65B-CE54-41FA-80BE-6AD56D449AE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241964" y="5283201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47" name="Oval 46">
                          <a:extLst>
                            <a:ext uri="{FF2B5EF4-FFF2-40B4-BE49-F238E27FC236}">
                              <a16:creationId xmlns:a16="http://schemas.microsoft.com/office/drawing/2014/main" id="{2C740134-3148-41A6-BAB9-C0A4FD1B45D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8" name="Oval 47">
                          <a:extLst>
                            <a:ext uri="{FF2B5EF4-FFF2-40B4-BE49-F238E27FC236}">
                              <a16:creationId xmlns:a16="http://schemas.microsoft.com/office/drawing/2014/main" id="{57375BD4-9D92-4D06-9891-ED0E365E5F1F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9" name="Oval 48">
                          <a:extLst>
                            <a:ext uri="{FF2B5EF4-FFF2-40B4-BE49-F238E27FC236}">
                              <a16:creationId xmlns:a16="http://schemas.microsoft.com/office/drawing/2014/main" id="{0357F010-D686-4AC1-890A-24C67E4358D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  <p:grpSp>
                    <p:nvGrpSpPr>
                      <p:cNvPr id="43" name="Group 42">
                        <a:extLst>
                          <a:ext uri="{FF2B5EF4-FFF2-40B4-BE49-F238E27FC236}">
                            <a16:creationId xmlns:a16="http://schemas.microsoft.com/office/drawing/2014/main" id="{AC70318E-B273-4A91-ABEB-4575B7DDCBE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44109" y="4216384"/>
                        <a:ext cx="1459344" cy="475378"/>
                        <a:chOff x="3241964" y="5475030"/>
                        <a:chExt cx="863805" cy="279752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44" name="Oval 43">
                          <a:extLst>
                            <a:ext uri="{FF2B5EF4-FFF2-40B4-BE49-F238E27FC236}">
                              <a16:creationId xmlns:a16="http://schemas.microsoft.com/office/drawing/2014/main" id="{4E347462-3C19-4D92-A551-E9618DB5442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80462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5" name="Oval 44">
                          <a:extLst>
                            <a:ext uri="{FF2B5EF4-FFF2-40B4-BE49-F238E27FC236}">
                              <a16:creationId xmlns:a16="http://schemas.microsoft.com/office/drawing/2014/main" id="{EBD5865E-8BFC-4765-9A4E-76E2C3561C3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46" name="Oval 45">
                          <a:extLst>
                            <a:ext uri="{FF2B5EF4-FFF2-40B4-BE49-F238E27FC236}">
                              <a16:creationId xmlns:a16="http://schemas.microsoft.com/office/drawing/2014/main" id="{F7EB56C8-27BD-4154-AB43-E6AF1F050E7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9" name="Group 28">
                      <a:extLst>
                        <a:ext uri="{FF2B5EF4-FFF2-40B4-BE49-F238E27FC236}">
                          <a16:creationId xmlns:a16="http://schemas.microsoft.com/office/drawing/2014/main" id="{DA4ED248-1F34-45E4-98A3-3FA1BFA54DB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256584" y="3200409"/>
                      <a:ext cx="1459344" cy="466149"/>
                      <a:chOff x="3241964" y="5475030"/>
                      <a:chExt cx="863805" cy="274320"/>
                    </a:xfrm>
                    <a:solidFill>
                      <a:schemeClr val="tx2">
                        <a:lumMod val="60000"/>
                        <a:lumOff val="40000"/>
                      </a:schemeClr>
                    </a:solidFill>
                  </p:grpSpPr>
                  <p:sp>
                    <p:nvSpPr>
                      <p:cNvPr id="39" name="Oval 38">
                        <a:extLst>
                          <a:ext uri="{FF2B5EF4-FFF2-40B4-BE49-F238E27FC236}">
                            <a16:creationId xmlns:a16="http://schemas.microsoft.com/office/drawing/2014/main" id="{104E8E0B-C805-4BD5-AFE9-059F1FD78F2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241964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0" name="Oval 39">
                        <a:extLst>
                          <a:ext uri="{FF2B5EF4-FFF2-40B4-BE49-F238E27FC236}">
                            <a16:creationId xmlns:a16="http://schemas.microsoft.com/office/drawing/2014/main" id="{04672630-FF33-49F7-91FF-3894D9CCD2F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38657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  <p:sp>
                    <p:nvSpPr>
                      <p:cNvPr id="41" name="Oval 40">
                        <a:extLst>
                          <a:ext uri="{FF2B5EF4-FFF2-40B4-BE49-F238E27FC236}">
                            <a16:creationId xmlns:a16="http://schemas.microsoft.com/office/drawing/2014/main" id="{52929487-8D32-4C75-9ECA-FB315AB76B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31449" y="5475030"/>
                        <a:ext cx="274320" cy="274320"/>
                      </a:xfrm>
                      <a:prstGeom prst="ellipse">
                        <a:avLst/>
                      </a:prstGeom>
                      <a:solidFill>
                        <a:srgbClr val="0070C0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3">
                        <a:schemeClr val="accent1"/>
                      </a:fillRef>
                      <a:effectRef idx="2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 defTabSz="514350" fontAlgn="auto"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endParaRPr lang="en-US" sz="1013" dirty="0">
                          <a:solidFill>
                            <a:prstClr val="black"/>
                          </a:solidFill>
                          <a:latin typeface="Calibri"/>
                        </a:endParaRPr>
                      </a:p>
                    </p:txBody>
                  </p:sp>
                </p:grpSp>
                <p:grpSp>
                  <p:nvGrpSpPr>
                    <p:cNvPr id="30" name="Group 29">
                      <a:extLst>
                        <a:ext uri="{FF2B5EF4-FFF2-40B4-BE49-F238E27FC236}">
                          <a16:creationId xmlns:a16="http://schemas.microsoft.com/office/drawing/2014/main" id="{B6D6526D-379B-447C-AD72-6582423BBAD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232400" y="2133620"/>
                      <a:ext cx="2461489" cy="1532938"/>
                      <a:chOff x="3241964" y="4216412"/>
                      <a:chExt cx="2461489" cy="1532938"/>
                    </a:xfrm>
                  </p:grpSpPr>
                  <p:grpSp>
                    <p:nvGrpSpPr>
                      <p:cNvPr id="31" name="Group 30">
                        <a:extLst>
                          <a:ext uri="{FF2B5EF4-FFF2-40B4-BE49-F238E27FC236}">
                            <a16:creationId xmlns:a16="http://schemas.microsoft.com/office/drawing/2014/main" id="{4DA2EB66-FC5A-4714-8127-C9ABDE11D1A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241964" y="5283201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36" name="Oval 35">
                          <a:extLst>
                            <a:ext uri="{FF2B5EF4-FFF2-40B4-BE49-F238E27FC236}">
                              <a16:creationId xmlns:a16="http://schemas.microsoft.com/office/drawing/2014/main" id="{607A03F7-D52D-4F8B-8F3F-5F5D5167CD6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7" name="Oval 36">
                          <a:extLst>
                            <a:ext uri="{FF2B5EF4-FFF2-40B4-BE49-F238E27FC236}">
                              <a16:creationId xmlns:a16="http://schemas.microsoft.com/office/drawing/2014/main" id="{40E9ACF0-A9D7-4401-B51B-218468F8C54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8" name="Oval 37">
                          <a:extLst>
                            <a:ext uri="{FF2B5EF4-FFF2-40B4-BE49-F238E27FC236}">
                              <a16:creationId xmlns:a16="http://schemas.microsoft.com/office/drawing/2014/main" id="{8E2F95CD-DA4D-4912-8275-E6CDD2DE9CA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  <p:grpSp>
                    <p:nvGrpSpPr>
                      <p:cNvPr id="32" name="Group 31">
                        <a:extLst>
                          <a:ext uri="{FF2B5EF4-FFF2-40B4-BE49-F238E27FC236}">
                            <a16:creationId xmlns:a16="http://schemas.microsoft.com/office/drawing/2014/main" id="{2B9F2459-1A82-47B3-A785-D041D7D93958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244109" y="4216412"/>
                        <a:ext cx="1459344" cy="466149"/>
                        <a:chOff x="3241964" y="5475030"/>
                        <a:chExt cx="863805" cy="274320"/>
                      </a:xfr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grpSpPr>
                    <p:sp>
                      <p:nvSpPr>
                        <p:cNvPr id="33" name="Oval 32">
                          <a:extLst>
                            <a:ext uri="{FF2B5EF4-FFF2-40B4-BE49-F238E27FC236}">
                              <a16:creationId xmlns:a16="http://schemas.microsoft.com/office/drawing/2014/main" id="{4B00203B-1CEB-4B9D-93E4-69C96472FADB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241964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rgbClr val="0070C0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black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4" name="Oval 33">
                          <a:extLst>
                            <a:ext uri="{FF2B5EF4-FFF2-40B4-BE49-F238E27FC236}">
                              <a16:creationId xmlns:a16="http://schemas.microsoft.com/office/drawing/2014/main" id="{B91D9C76-73E9-4A2A-BB29-973B45AD370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538657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chemeClr val="accent6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 dirty="0">
                            <a:solidFill>
                              <a:prstClr val="white"/>
                            </a:solidFill>
                            <a:latin typeface="Calibri"/>
                          </a:endParaRPr>
                        </a:p>
                      </p:txBody>
                    </p:sp>
                    <p:sp>
                      <p:nvSpPr>
                        <p:cNvPr id="35" name="Oval 34">
                          <a:extLst>
                            <a:ext uri="{FF2B5EF4-FFF2-40B4-BE49-F238E27FC236}">
                              <a16:creationId xmlns:a16="http://schemas.microsoft.com/office/drawing/2014/main" id="{34523A37-9B97-4196-A24B-86EA16E3CCE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831449" y="5475030"/>
                          <a:ext cx="274320" cy="274320"/>
                        </a:xfrm>
                        <a:prstGeom prst="ellipse">
                          <a:avLst/>
                        </a:prstGeom>
                        <a:solidFill>
                          <a:schemeClr val="accent6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3">
                          <a:schemeClr val="accent1"/>
                        </a:fillRef>
                        <a:effectRef idx="2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 defTabSz="514350" fontAlgn="auto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013">
                            <a:solidFill>
                              <a:prstClr val="white"/>
                            </a:solidFill>
                            <a:latin typeface="Calibri"/>
                          </a:endParaRPr>
                        </a:p>
                      </p:txBody>
                    </p:sp>
                  </p:grpSp>
                </p:grpSp>
              </p:grpSp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CC782274-6E23-4DED-BC3E-2ED30A20DB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475832" y="4747213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>
                    <a:extLst>
                      <a:ext uri="{FF2B5EF4-FFF2-40B4-BE49-F238E27FC236}">
                        <a16:creationId xmlns:a16="http://schemas.microsoft.com/office/drawing/2014/main" id="{D7792969-3F2B-4041-8888-D497E3D1C3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5477976" y="3694266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Arrow Connector 25">
                    <a:extLst>
                      <a:ext uri="{FF2B5EF4-FFF2-40B4-BE49-F238E27FC236}">
                        <a16:creationId xmlns:a16="http://schemas.microsoft.com/office/drawing/2014/main" id="{CC1F475D-113F-4351-A488-3DFF36072EE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6452412" y="2664422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Arrow Connector 26">
                    <a:extLst>
                      <a:ext uri="{FF2B5EF4-FFF2-40B4-BE49-F238E27FC236}">
                        <a16:creationId xmlns:a16="http://schemas.microsoft.com/office/drawing/2014/main" id="{BA60E42A-FEB8-4557-83D9-0975D096D88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0800000" flipH="1" flipV="1">
                    <a:off x="7473031" y="2664422"/>
                    <a:ext cx="0" cy="462094"/>
                  </a:xfrm>
                  <a:prstGeom prst="straightConnector1">
                    <a:avLst/>
                  </a:prstGeom>
                  <a:ln>
                    <a:solidFill>
                      <a:schemeClr val="tx1"/>
                    </a:solidFill>
                    <a:tailEnd type="triangle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42677D09-9775-4541-90ED-18E4305C1478}"/>
                  </a:ext>
                </a:extLst>
              </p:cNvPr>
              <p:cNvGrpSpPr/>
              <p:nvPr/>
            </p:nvGrpSpPr>
            <p:grpSpPr>
              <a:xfrm>
                <a:off x="4636008" y="4883578"/>
                <a:ext cx="2395766" cy="700419"/>
                <a:chOff x="5328732" y="4883578"/>
                <a:chExt cx="2395766" cy="700419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67D2EC89-AF2F-4B55-A9DD-8B6E59C3F597}"/>
                    </a:ext>
                  </a:extLst>
                </p:cNvPr>
                <p:cNvSpPr/>
                <p:nvPr/>
              </p:nvSpPr>
              <p:spPr>
                <a:xfrm>
                  <a:off x="5328733" y="4891678"/>
                  <a:ext cx="365760" cy="320040"/>
                </a:xfrm>
                <a:prstGeom prst="ellipse">
                  <a:avLst/>
                </a:prstGeom>
                <a:solidFill>
                  <a:srgbClr val="0070C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013" dirty="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6" name="Oval 15">
                  <a:extLst>
                    <a:ext uri="{FF2B5EF4-FFF2-40B4-BE49-F238E27FC236}">
                      <a16:creationId xmlns:a16="http://schemas.microsoft.com/office/drawing/2014/main" id="{CE6444FE-7866-485E-A9D1-B9F1F7387C03}"/>
                    </a:ext>
                  </a:extLst>
                </p:cNvPr>
                <p:cNvSpPr/>
                <p:nvPr/>
              </p:nvSpPr>
              <p:spPr>
                <a:xfrm>
                  <a:off x="5328732" y="5252910"/>
                  <a:ext cx="365760" cy="323258"/>
                </a:xfrm>
                <a:prstGeom prst="ellips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endParaRPr lang="en-US" sz="1013" dirty="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94D7B691-4F39-46AA-9DF8-EAA9D3CDEE6A}"/>
                    </a:ext>
                  </a:extLst>
                </p:cNvPr>
                <p:cNvSpPr txBox="1"/>
                <p:nvPr/>
              </p:nvSpPr>
              <p:spPr>
                <a:xfrm>
                  <a:off x="5622718" y="4883578"/>
                  <a:ext cx="2101780" cy="3559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13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Patient with No DLT*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01B5B65-7B79-4FAB-AB25-876E2AA8F991}"/>
                    </a:ext>
                  </a:extLst>
                </p:cNvPr>
                <p:cNvSpPr txBox="1"/>
                <p:nvPr/>
              </p:nvSpPr>
              <p:spPr>
                <a:xfrm>
                  <a:off x="5622718" y="5228068"/>
                  <a:ext cx="1795892" cy="35592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514350"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013" dirty="0">
                      <a:solidFill>
                        <a:prstClr val="black"/>
                      </a:solidFill>
                      <a:latin typeface="Calibri"/>
                      <a:ea typeface="+mn-ea"/>
                    </a:rPr>
                    <a:t>Patient with DLT*</a:t>
                  </a:r>
                </a:p>
              </p:txBody>
            </p:sp>
          </p:grp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B8BA686-F455-4CE4-824F-34BABD7EBB13}"/>
                  </a:ext>
                </a:extLst>
              </p:cNvPr>
              <p:cNvSpPr txBox="1"/>
              <p:nvPr/>
            </p:nvSpPr>
            <p:spPr>
              <a:xfrm>
                <a:off x="1244794" y="5136091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1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7BBEF2D-1901-4DD9-959E-660C0582FD70}"/>
                  </a:ext>
                </a:extLst>
              </p:cNvPr>
              <p:cNvSpPr txBox="1"/>
              <p:nvPr/>
            </p:nvSpPr>
            <p:spPr>
              <a:xfrm>
                <a:off x="1959223" y="4407981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2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1E33E9-2E4E-42B8-9435-8106BC4F7D6A}"/>
                  </a:ext>
                </a:extLst>
              </p:cNvPr>
              <p:cNvSpPr txBox="1"/>
              <p:nvPr/>
            </p:nvSpPr>
            <p:spPr>
              <a:xfrm>
                <a:off x="2745517" y="3689412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3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FC30E8-2BB3-40C4-A622-1EDA4120B183}"/>
                  </a:ext>
                </a:extLst>
              </p:cNvPr>
              <p:cNvSpPr txBox="1"/>
              <p:nvPr/>
            </p:nvSpPr>
            <p:spPr>
              <a:xfrm>
                <a:off x="3558137" y="2968678"/>
                <a:ext cx="146026" cy="3559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13" dirty="0">
                    <a:solidFill>
                      <a:prstClr val="black"/>
                    </a:solidFill>
                    <a:latin typeface="Calibri"/>
                    <a:ea typeface="+mn-ea"/>
                  </a:rPr>
                  <a:t>4</a:t>
                </a: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45CBCCA-8036-4068-8395-D27951D48DCF}"/>
                </a:ext>
              </a:extLst>
            </p:cNvPr>
            <p:cNvSpPr txBox="1"/>
            <p:nvPr/>
          </p:nvSpPr>
          <p:spPr>
            <a:xfrm>
              <a:off x="1553707" y="1153267"/>
              <a:ext cx="340891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u="sng" dirty="0">
                  <a:solidFill>
                    <a:prstClr val="black"/>
                  </a:solidFill>
                  <a:latin typeface="Calibri"/>
                  <a:ea typeface="+mn-ea"/>
                </a:rPr>
                <a:t>Dosage Escalation</a:t>
              </a: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marL="257175" indent="-257175" algn="ctr" defTabSz="5143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B920311-351B-4194-ACEE-E42E29B0C15B}"/>
                </a:ext>
              </a:extLst>
            </p:cNvPr>
            <p:cNvSpPr txBox="1"/>
            <p:nvPr/>
          </p:nvSpPr>
          <p:spPr>
            <a:xfrm>
              <a:off x="986928" y="5544741"/>
              <a:ext cx="510907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*DLT= Dose-limiting toxicity, </a:t>
              </a:r>
              <a:br>
                <a:rPr lang="en-US" dirty="0"/>
              </a:br>
              <a:r>
                <a:rPr lang="en-US" dirty="0"/>
                <a:t>*MTD= Maximum tolerated dose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3671E1A-2BAC-4475-BB90-15084D80247C}"/>
              </a:ext>
            </a:extLst>
          </p:cNvPr>
          <p:cNvSpPr txBox="1"/>
          <p:nvPr/>
        </p:nvSpPr>
        <p:spPr>
          <a:xfrm>
            <a:off x="4428870" y="3776915"/>
            <a:ext cx="4516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Hallmarks: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Preliminary efficacy evaluated via response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Single-arm cohorts often two-stage designs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No comparative efficacy or safety information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C0FC2BC-72E3-4DA1-B632-FCEBAB0B6544}"/>
              </a:ext>
            </a:extLst>
          </p:cNvPr>
          <p:cNvSpPr txBox="1"/>
          <p:nvPr/>
        </p:nvSpPr>
        <p:spPr>
          <a:xfrm>
            <a:off x="3220798" y="2153621"/>
            <a:ext cx="1469805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sz="1575" b="1" dirty="0">
                <a:solidFill>
                  <a:prstClr val="black"/>
                </a:solidFill>
                <a:latin typeface="Calibri"/>
                <a:ea typeface="+mn-ea"/>
              </a:rPr>
              <a:t>MTD*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75141F-8EFF-4630-A703-8CFAB890B9FC}"/>
              </a:ext>
            </a:extLst>
          </p:cNvPr>
          <p:cNvGrpSpPr/>
          <p:nvPr/>
        </p:nvGrpSpPr>
        <p:grpSpPr>
          <a:xfrm>
            <a:off x="4714332" y="872667"/>
            <a:ext cx="3812144" cy="2084138"/>
            <a:chOff x="6285776" y="1166706"/>
            <a:chExt cx="5082860" cy="2778852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A670B4C-5910-401A-B9A8-86643D2BC9BF}"/>
                </a:ext>
              </a:extLst>
            </p:cNvPr>
            <p:cNvSpPr txBox="1"/>
            <p:nvPr/>
          </p:nvSpPr>
          <p:spPr>
            <a:xfrm>
              <a:off x="7655702" y="1166706"/>
              <a:ext cx="340891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51435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u="sng" dirty="0">
                  <a:solidFill>
                    <a:prstClr val="black"/>
                  </a:solidFill>
                  <a:latin typeface="Calibri"/>
                  <a:ea typeface="+mn-ea"/>
                </a:rPr>
                <a:t>Cohort Expansion</a:t>
              </a: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  <a:p>
              <a:pPr marL="257175" indent="-257175" algn="ctr" defTabSz="514350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1200" b="1" u="sng" dirty="0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7B1A5FB9-DA92-43A4-B2E7-76F45B3EE057}"/>
                </a:ext>
              </a:extLst>
            </p:cNvPr>
            <p:cNvSpPr/>
            <p:nvPr/>
          </p:nvSpPr>
          <p:spPr>
            <a:xfrm>
              <a:off x="9930656" y="1837176"/>
              <a:ext cx="1415272" cy="8235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AF6AAA6-8F99-49F9-B11E-BA73156EC86D}"/>
                </a:ext>
              </a:extLst>
            </p:cNvPr>
            <p:cNvSpPr/>
            <p:nvPr/>
          </p:nvSpPr>
          <p:spPr>
            <a:xfrm>
              <a:off x="9930654" y="2959619"/>
              <a:ext cx="1415272" cy="82353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EB853F3-D443-48B0-B4FF-8C2552C28952}"/>
                </a:ext>
              </a:extLst>
            </p:cNvPr>
            <p:cNvGrpSpPr/>
            <p:nvPr/>
          </p:nvGrpSpPr>
          <p:grpSpPr>
            <a:xfrm>
              <a:off x="6285776" y="1905370"/>
              <a:ext cx="5082860" cy="2040188"/>
              <a:chOff x="6285776" y="1905370"/>
              <a:chExt cx="5082860" cy="2040188"/>
            </a:xfrm>
          </p:grpSpPr>
          <p:sp>
            <p:nvSpPr>
              <p:cNvPr id="4" name="Arrow: Right 3">
                <a:extLst>
                  <a:ext uri="{FF2B5EF4-FFF2-40B4-BE49-F238E27FC236}">
                    <a16:creationId xmlns:a16="http://schemas.microsoft.com/office/drawing/2014/main" id="{2534CF93-9FD0-4A0D-AC22-640B515725D7}"/>
                  </a:ext>
                </a:extLst>
              </p:cNvPr>
              <p:cNvSpPr/>
              <p:nvPr/>
            </p:nvSpPr>
            <p:spPr>
              <a:xfrm>
                <a:off x="6285776" y="3222373"/>
                <a:ext cx="1076322" cy="415498"/>
              </a:xfrm>
              <a:prstGeom prst="rightArrow">
                <a:avLst/>
              </a:prstGeom>
              <a:solidFill>
                <a:schemeClr val="tx1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1D6B517B-A226-472C-B1AC-B76726C2476E}"/>
                  </a:ext>
                </a:extLst>
              </p:cNvPr>
              <p:cNvCxnSpPr>
                <a:endCxn id="56" idx="1"/>
              </p:cNvCxnSpPr>
              <p:nvPr/>
            </p:nvCxnSpPr>
            <p:spPr>
              <a:xfrm>
                <a:off x="9559722" y="2248944"/>
                <a:ext cx="370934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F1B33166-7E69-4A89-BF2C-BE8ED7F47E64}"/>
                  </a:ext>
                </a:extLst>
              </p:cNvPr>
              <p:cNvCxnSpPr/>
              <p:nvPr/>
            </p:nvCxnSpPr>
            <p:spPr>
              <a:xfrm>
                <a:off x="9559721" y="3429736"/>
                <a:ext cx="370933" cy="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7D28A12-F911-4669-AEEA-679A2AB0C8A9}"/>
                  </a:ext>
                </a:extLst>
              </p:cNvPr>
              <p:cNvSpPr txBox="1"/>
              <p:nvPr/>
            </p:nvSpPr>
            <p:spPr>
              <a:xfrm>
                <a:off x="7878454" y="3083783"/>
                <a:ext cx="1067051" cy="86177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Patients with Cancer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D93AC2DA-1DD5-48E3-B279-99C9D452A655}"/>
                  </a:ext>
                </a:extLst>
              </p:cNvPr>
              <p:cNvSpPr txBox="1"/>
              <p:nvPr/>
            </p:nvSpPr>
            <p:spPr>
              <a:xfrm>
                <a:off x="9878983" y="1905370"/>
                <a:ext cx="1460691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Disease 1</a:t>
                </a:r>
              </a:p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MTD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F39878E-4284-46D2-8C1B-67E1F3AE9A58}"/>
                  </a:ext>
                </a:extLst>
              </p:cNvPr>
              <p:cNvSpPr txBox="1"/>
              <p:nvPr/>
            </p:nvSpPr>
            <p:spPr>
              <a:xfrm>
                <a:off x="9907945" y="3003065"/>
                <a:ext cx="1460691" cy="769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Disease 2</a:t>
                </a:r>
              </a:p>
              <a:p>
                <a:pPr algn="ctr" defTabSz="514350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575" b="1" dirty="0">
                    <a:solidFill>
                      <a:prstClr val="black"/>
                    </a:solidFill>
                    <a:latin typeface="Calibri"/>
                    <a:ea typeface="+mn-ea"/>
                  </a:rPr>
                  <a:t>MTD</a:t>
                </a:r>
              </a:p>
            </p:txBody>
          </p:sp>
        </p:grp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BF6913B0-E55E-4D0B-ADBD-D5B2AFF97B2D}"/>
              </a:ext>
            </a:extLst>
          </p:cNvPr>
          <p:cNvSpPr/>
          <p:nvPr/>
        </p:nvSpPr>
        <p:spPr>
          <a:xfrm>
            <a:off x="1641304" y="1733550"/>
            <a:ext cx="2086248" cy="7671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B42B3DC-3AB2-4BA1-AAF3-97576B928E0B}"/>
              </a:ext>
            </a:extLst>
          </p:cNvPr>
          <p:cNvSpPr txBox="1"/>
          <p:nvPr/>
        </p:nvSpPr>
        <p:spPr>
          <a:xfrm>
            <a:off x="135637" y="4792577"/>
            <a:ext cx="3486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Credit: Mirat Shah, Jonathon Vallejo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AEC647-369E-49B5-AD8B-91951284B481}"/>
              </a:ext>
            </a:extLst>
          </p:cNvPr>
          <p:cNvSpPr/>
          <p:nvPr/>
        </p:nvSpPr>
        <p:spPr>
          <a:xfrm>
            <a:off x="7467600" y="3075409"/>
            <a:ext cx="1061454" cy="6176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18E1CDB-A591-4870-AC82-EF55822EE2EF}"/>
              </a:ext>
            </a:extLst>
          </p:cNvPr>
          <p:cNvSpPr txBox="1"/>
          <p:nvPr/>
        </p:nvSpPr>
        <p:spPr>
          <a:xfrm>
            <a:off x="7425272" y="3108731"/>
            <a:ext cx="10955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sz="1575" b="1" dirty="0">
                <a:solidFill>
                  <a:prstClr val="black"/>
                </a:solidFill>
                <a:latin typeface="Calibri"/>
                <a:ea typeface="+mn-ea"/>
              </a:rPr>
              <a:t>Disease 3</a:t>
            </a:r>
          </a:p>
          <a:p>
            <a:pPr algn="ctr" defTabSz="514350" fontAlgn="auto">
              <a:spcBef>
                <a:spcPts val="0"/>
              </a:spcBef>
              <a:spcAft>
                <a:spcPts val="0"/>
              </a:spcAft>
            </a:pPr>
            <a:r>
              <a:rPr lang="en-US" sz="1575" b="1" dirty="0">
                <a:solidFill>
                  <a:prstClr val="black"/>
                </a:solidFill>
                <a:latin typeface="Calibri"/>
                <a:ea typeface="+mn-ea"/>
              </a:rPr>
              <a:t>MTD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657CF15-D784-417F-81F0-47923CCD1B24}"/>
              </a:ext>
            </a:extLst>
          </p:cNvPr>
          <p:cNvCxnSpPr/>
          <p:nvPr/>
        </p:nvCxnSpPr>
        <p:spPr>
          <a:xfrm>
            <a:off x="7177326" y="3366697"/>
            <a:ext cx="278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38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70">
            <a:extLst>
              <a:ext uri="{FF2B5EF4-FFF2-40B4-BE49-F238E27FC236}">
                <a16:creationId xmlns:a16="http://schemas.microsoft.com/office/drawing/2014/main" id="{182DEC2F-F218-4012-900B-D2ADFCF6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1454A0-6F28-44C3-A1E8-37383656C6A9}" type="slidenum">
              <a:rPr lang="en-US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675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0" name="Text Box 58">
            <a:extLst>
              <a:ext uri="{FF2B5EF4-FFF2-40B4-BE49-F238E27FC236}">
                <a16:creationId xmlns:a16="http://schemas.microsoft.com/office/drawing/2014/main" id="{B56AB41A-FCF5-486F-99D4-6D436AA1C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776" y="1885949"/>
            <a:ext cx="54213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900" dirty="0">
                <a:solidFill>
                  <a:srgbClr val="000000"/>
                </a:solidFill>
              </a:rPr>
              <a:t>Efficacy</a:t>
            </a:r>
          </a:p>
        </p:txBody>
      </p:sp>
      <p:sp>
        <p:nvSpPr>
          <p:cNvPr id="121" name="Text Box 59">
            <a:extLst>
              <a:ext uri="{FF2B5EF4-FFF2-40B4-BE49-F238E27FC236}">
                <a16:creationId xmlns:a16="http://schemas.microsoft.com/office/drawing/2014/main" id="{55A06524-3310-4B34-B2D9-F09C012E3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5407" y="1825085"/>
            <a:ext cx="54534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900" dirty="0">
                <a:solidFill>
                  <a:srgbClr val="000000"/>
                </a:solidFill>
              </a:rPr>
              <a:t>Toxicity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3C0BC3E-6307-49AF-B1B8-E8F25F148217}"/>
              </a:ext>
            </a:extLst>
          </p:cNvPr>
          <p:cNvGrpSpPr/>
          <p:nvPr/>
        </p:nvGrpSpPr>
        <p:grpSpPr>
          <a:xfrm>
            <a:off x="92846" y="1153644"/>
            <a:ext cx="4302778" cy="3737884"/>
            <a:chOff x="123795" y="1346105"/>
            <a:chExt cx="5737037" cy="4983846"/>
          </a:xfrm>
        </p:grpSpPr>
        <p:grpSp>
          <p:nvGrpSpPr>
            <p:cNvPr id="85" name="Group 76">
              <a:extLst>
                <a:ext uri="{FF2B5EF4-FFF2-40B4-BE49-F238E27FC236}">
                  <a16:creationId xmlns:a16="http://schemas.microsoft.com/office/drawing/2014/main" id="{6E3E874F-6C6B-41E6-B549-11E43B4ABC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795" y="2486612"/>
              <a:ext cx="5737037" cy="3843339"/>
              <a:chOff x="1015" y="1642"/>
              <a:chExt cx="3501" cy="2421"/>
            </a:xfrm>
          </p:grpSpPr>
          <p:sp>
            <p:nvSpPr>
              <p:cNvPr id="86" name="Line 3">
                <a:extLst>
                  <a:ext uri="{FF2B5EF4-FFF2-40B4-BE49-F238E27FC236}">
                    <a16:creationId xmlns:a16="http://schemas.microsoft.com/office/drawing/2014/main" id="{2F24DFD2-8822-4ED9-B424-9966AA7DD3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77" y="1680"/>
                <a:ext cx="12" cy="18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Text Box 4">
                <a:extLst>
                  <a:ext uri="{FF2B5EF4-FFF2-40B4-BE49-F238E27FC236}">
                    <a16:creationId xmlns:a16="http://schemas.microsoft.com/office/drawing/2014/main" id="{6014776B-61F9-4B55-9886-5621BD66AD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763" y="2460"/>
                <a:ext cx="768" cy="2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Effect</a:t>
                </a:r>
              </a:p>
            </p:txBody>
          </p:sp>
          <p:grpSp>
            <p:nvGrpSpPr>
              <p:cNvPr id="88" name="Group 5">
                <a:extLst>
                  <a:ext uri="{FF2B5EF4-FFF2-40B4-BE49-F238E27FC236}">
                    <a16:creationId xmlns:a16="http://schemas.microsoft.com/office/drawing/2014/main" id="{6555A8F9-6371-42FB-AC04-021C7B4E06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3" y="3543"/>
                <a:ext cx="2742" cy="57"/>
                <a:chOff x="1710" y="3542"/>
                <a:chExt cx="2742" cy="57"/>
              </a:xfrm>
            </p:grpSpPr>
            <p:sp>
              <p:nvSpPr>
                <p:cNvPr id="112" name="Line 6">
                  <a:extLst>
                    <a:ext uri="{FF2B5EF4-FFF2-40B4-BE49-F238E27FC236}">
                      <a16:creationId xmlns:a16="http://schemas.microsoft.com/office/drawing/2014/main" id="{85D14F81-743F-46F4-9F12-DCA781EA78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837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" name="Line 7">
                  <a:extLst>
                    <a:ext uri="{FF2B5EF4-FFF2-40B4-BE49-F238E27FC236}">
                      <a16:creationId xmlns:a16="http://schemas.microsoft.com/office/drawing/2014/main" id="{D8D6C1A9-100F-4359-9072-6D9B91FF3E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59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" name="Line 8">
                  <a:extLst>
                    <a:ext uri="{FF2B5EF4-FFF2-40B4-BE49-F238E27FC236}">
                      <a16:creationId xmlns:a16="http://schemas.microsoft.com/office/drawing/2014/main" id="{9A258878-0567-48FD-A3D8-9C9D12DDA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3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" name="Line 9">
                  <a:extLst>
                    <a:ext uri="{FF2B5EF4-FFF2-40B4-BE49-F238E27FC236}">
                      <a16:creationId xmlns:a16="http://schemas.microsoft.com/office/drawing/2014/main" id="{27F7E1CA-4AB5-4F84-9F9C-F48FFD91F7F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6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" name="Line 10">
                  <a:extLst>
                    <a:ext uri="{FF2B5EF4-FFF2-40B4-BE49-F238E27FC236}">
                      <a16:creationId xmlns:a16="http://schemas.microsoft.com/office/drawing/2014/main" id="{698BF9E4-ACD9-4172-830E-BF98E064BE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29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" name="Line 11">
                  <a:extLst>
                    <a:ext uri="{FF2B5EF4-FFF2-40B4-BE49-F238E27FC236}">
                      <a16:creationId xmlns:a16="http://schemas.microsoft.com/office/drawing/2014/main" id="{2BDA9744-7427-49E0-97CB-220840D09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52" y="3542"/>
                  <a:ext cx="0" cy="5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" name="Line 12">
                  <a:extLst>
                    <a:ext uri="{FF2B5EF4-FFF2-40B4-BE49-F238E27FC236}">
                      <a16:creationId xmlns:a16="http://schemas.microsoft.com/office/drawing/2014/main" id="{D3BEDE75-9B3A-4345-8D4D-970DE4789D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10" y="3578"/>
                  <a:ext cx="2742" cy="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36383439-7D4A-438A-B70B-DEB01A59E7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3532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E12CA7D0-AC42-4231-847E-09C6BD6AF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3271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1AA3F070-1C73-4B41-AE01-2AB36D5D05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3009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3720D4A4-D215-452C-B9E3-D8E9B27BFF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2748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6BF753BD-1F67-4933-8E24-95A55666BF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2487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CB7116D1-23EE-478C-85CB-7031FB59F5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2225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7D011EFA-5E20-45F7-AA84-5E2F8837F37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1964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61A5D310-4119-4788-8E10-B5767321D7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00" y="1723"/>
                <a:ext cx="5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Rectangle 21">
                <a:extLst>
                  <a:ext uri="{FF2B5EF4-FFF2-40B4-BE49-F238E27FC236}">
                    <a16:creationId xmlns:a16="http://schemas.microsoft.com/office/drawing/2014/main" id="{ABDED011-5BB2-43A2-A51C-988F3AAABF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69" y="3441"/>
                <a:ext cx="82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25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en-US" sz="15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28">
                <a:extLst>
                  <a:ext uri="{FF2B5EF4-FFF2-40B4-BE49-F238E27FC236}">
                    <a16:creationId xmlns:a16="http://schemas.microsoft.com/office/drawing/2014/main" id="{E3EAF2F3-A026-4E5E-A310-ED6677536D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" y="1642"/>
                <a:ext cx="20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105" name="Text Box 32">
                <a:extLst>
                  <a:ext uri="{FF2B5EF4-FFF2-40B4-BE49-F238E27FC236}">
                    <a16:creationId xmlns:a16="http://schemas.microsoft.com/office/drawing/2014/main" id="{D9B5F96C-FEFB-471D-81ED-B1239FF82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7" y="3792"/>
                <a:ext cx="2216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500" b="1" dirty="0">
                    <a:solidFill>
                      <a:srgbClr val="000000"/>
                    </a:solidFill>
                    <a:latin typeface="Verdana" panose="020B0604030504040204" pitchFamily="34" charset="0"/>
                  </a:rPr>
                  <a:t>Dose</a:t>
                </a:r>
              </a:p>
            </p:txBody>
          </p:sp>
          <p:sp>
            <p:nvSpPr>
              <p:cNvPr id="106" name="Text Box 33">
                <a:extLst>
                  <a:ext uri="{FF2B5EF4-FFF2-40B4-BE49-F238E27FC236}">
                    <a16:creationId xmlns:a16="http://schemas.microsoft.com/office/drawing/2014/main" id="{C3973663-6572-4AE7-AC4C-29451810C7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97" y="3588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100</a:t>
                </a:r>
              </a:p>
            </p:txBody>
          </p:sp>
          <p:sp>
            <p:nvSpPr>
              <p:cNvPr id="107" name="Text Box 34">
                <a:extLst>
                  <a:ext uri="{FF2B5EF4-FFF2-40B4-BE49-F238E27FC236}">
                    <a16:creationId xmlns:a16="http://schemas.microsoft.com/office/drawing/2014/main" id="{C1B74A78-46E1-4AC3-BDA7-8F1AE3EF4A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14" y="3588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200</a:t>
                </a:r>
              </a:p>
            </p:txBody>
          </p:sp>
          <p:sp>
            <p:nvSpPr>
              <p:cNvPr id="108" name="Text Box 35">
                <a:extLst>
                  <a:ext uri="{FF2B5EF4-FFF2-40B4-BE49-F238E27FC236}">
                    <a16:creationId xmlns:a16="http://schemas.microsoft.com/office/drawing/2014/main" id="{727DE0AC-67FC-4F3E-A065-5B7FD54DAD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4" y="3588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400</a:t>
                </a:r>
              </a:p>
            </p:txBody>
          </p:sp>
          <p:sp>
            <p:nvSpPr>
              <p:cNvPr id="109" name="Text Box 36">
                <a:extLst>
                  <a:ext uri="{FF2B5EF4-FFF2-40B4-BE49-F238E27FC236}">
                    <a16:creationId xmlns:a16="http://schemas.microsoft.com/office/drawing/2014/main" id="{4DC5BAAB-260A-4E39-A806-A1BE07E4AF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2" y="3594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800</a:t>
                </a:r>
              </a:p>
            </p:txBody>
          </p:sp>
          <p:sp>
            <p:nvSpPr>
              <p:cNvPr id="110" name="Text Box 37">
                <a:extLst>
                  <a:ext uri="{FF2B5EF4-FFF2-40B4-BE49-F238E27FC236}">
                    <a16:creationId xmlns:a16="http://schemas.microsoft.com/office/drawing/2014/main" id="{750A179B-CC5E-4A50-8E36-6E80805990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4" y="3588"/>
                <a:ext cx="38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50</a:t>
                </a:r>
              </a:p>
            </p:txBody>
          </p:sp>
          <p:sp>
            <p:nvSpPr>
              <p:cNvPr id="111" name="Text Box 38">
                <a:extLst>
                  <a:ext uri="{FF2B5EF4-FFF2-40B4-BE49-F238E27FC236}">
                    <a16:creationId xmlns:a16="http://schemas.microsoft.com/office/drawing/2014/main" id="{35E5964D-E43A-4434-B09D-192E26AADE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1" y="3588"/>
                <a:ext cx="14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</a:p>
            </p:txBody>
          </p:sp>
        </p:grpSp>
        <p:sp>
          <p:nvSpPr>
            <p:cNvPr id="119" name="Freeform 56">
              <a:extLst>
                <a:ext uri="{FF2B5EF4-FFF2-40B4-BE49-F238E27FC236}">
                  <a16:creationId xmlns:a16="http://schemas.microsoft.com/office/drawing/2014/main" id="{C2C34033-04D0-4BBD-AC71-D2D2967E8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399" y="2453974"/>
              <a:ext cx="2634018" cy="3135851"/>
            </a:xfrm>
            <a:custGeom>
              <a:avLst/>
              <a:gdLst>
                <a:gd name="T0" fmla="*/ 0 w 2592"/>
                <a:gd name="T1" fmla="*/ 2147483647 h 1776"/>
                <a:gd name="T2" fmla="*/ 2147483647 w 2592"/>
                <a:gd name="T3" fmla="*/ 2147483647 h 1776"/>
                <a:gd name="T4" fmla="*/ 2147483647 w 2592"/>
                <a:gd name="T5" fmla="*/ 0 h 177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592" h="1776">
                  <a:moveTo>
                    <a:pt x="0" y="1776"/>
                  </a:moveTo>
                  <a:cubicBezTo>
                    <a:pt x="456" y="1684"/>
                    <a:pt x="912" y="1592"/>
                    <a:pt x="1344" y="1296"/>
                  </a:cubicBezTo>
                  <a:cubicBezTo>
                    <a:pt x="1776" y="1000"/>
                    <a:pt x="2184" y="500"/>
                    <a:pt x="2592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2" name="Freeform 56">
              <a:extLst>
                <a:ext uri="{FF2B5EF4-FFF2-40B4-BE49-F238E27FC236}">
                  <a16:creationId xmlns:a16="http://schemas.microsoft.com/office/drawing/2014/main" id="{F7C7ADCE-19F0-4574-86B9-66A1128939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1242" y="2453974"/>
              <a:ext cx="3000944" cy="3088576"/>
            </a:xfrm>
            <a:custGeom>
              <a:avLst/>
              <a:gdLst>
                <a:gd name="T0" fmla="*/ 0 w 2592"/>
                <a:gd name="T1" fmla="*/ 2147483647 h 1776"/>
                <a:gd name="T2" fmla="*/ 2147483647 w 2592"/>
                <a:gd name="T3" fmla="*/ 2147483647 h 1776"/>
                <a:gd name="T4" fmla="*/ 2147483647 w 2592"/>
                <a:gd name="T5" fmla="*/ 0 h 1776"/>
                <a:gd name="T6" fmla="*/ 0 60000 65536"/>
                <a:gd name="T7" fmla="*/ 0 60000 65536"/>
                <a:gd name="T8" fmla="*/ 0 60000 65536"/>
                <a:gd name="connsiteX0" fmla="*/ 0 w 10029"/>
                <a:gd name="connsiteY0" fmla="*/ 9668 h 9668"/>
                <a:gd name="connsiteX1" fmla="*/ 5214 w 10029"/>
                <a:gd name="connsiteY1" fmla="*/ 7297 h 9668"/>
                <a:gd name="connsiteX2" fmla="*/ 10029 w 10029"/>
                <a:gd name="connsiteY2" fmla="*/ 0 h 9668"/>
                <a:gd name="connsiteX0" fmla="*/ 0 w 10000"/>
                <a:gd name="connsiteY0" fmla="*/ 10000 h 10000"/>
                <a:gd name="connsiteX1" fmla="*/ 5403 w 10000"/>
                <a:gd name="connsiteY1" fmla="*/ 7577 h 10000"/>
                <a:gd name="connsiteX2" fmla="*/ 10000 w 10000"/>
                <a:gd name="connsiteY2" fmla="*/ 0 h 10000"/>
                <a:gd name="connsiteX0" fmla="*/ 0 w 10233"/>
                <a:gd name="connsiteY0" fmla="*/ 9771 h 9771"/>
                <a:gd name="connsiteX1" fmla="*/ 5403 w 10233"/>
                <a:gd name="connsiteY1" fmla="*/ 7348 h 9771"/>
                <a:gd name="connsiteX2" fmla="*/ 10233 w 10233"/>
                <a:gd name="connsiteY2" fmla="*/ 0 h 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233" h="9771">
                  <a:moveTo>
                    <a:pt x="0" y="9771"/>
                  </a:moveTo>
                  <a:cubicBezTo>
                    <a:pt x="1754" y="9235"/>
                    <a:pt x="3742" y="9072"/>
                    <a:pt x="5403" y="7348"/>
                  </a:cubicBezTo>
                  <a:cubicBezTo>
                    <a:pt x="7065" y="5624"/>
                    <a:pt x="8664" y="2912"/>
                    <a:pt x="10233" y="0"/>
                  </a:cubicBezTo>
                </a:path>
              </a:pathLst>
            </a:custGeom>
            <a:noFill/>
            <a:ln w="25400">
              <a:solidFill>
                <a:srgbClr val="002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A529ECC5-6CB3-4D3F-97CA-7E1C8D184A83}"/>
                </a:ext>
              </a:extLst>
            </p:cNvPr>
            <p:cNvSpPr txBox="1"/>
            <p:nvPr/>
          </p:nvSpPr>
          <p:spPr>
            <a:xfrm>
              <a:off x="1336423" y="1346105"/>
              <a:ext cx="366534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Cytotoxic Chemotherapy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8504DF9-EAFA-497E-B4F5-0C5A4E29DDE4}"/>
              </a:ext>
            </a:extLst>
          </p:cNvPr>
          <p:cNvGrpSpPr/>
          <p:nvPr/>
        </p:nvGrpSpPr>
        <p:grpSpPr>
          <a:xfrm>
            <a:off x="4196980" y="1172210"/>
            <a:ext cx="4586729" cy="3761740"/>
            <a:chOff x="5606607" y="1370859"/>
            <a:chExt cx="6115638" cy="5015654"/>
          </a:xfrm>
        </p:grpSpPr>
        <p:sp>
          <p:nvSpPr>
            <p:cNvPr id="88122" name="Text Box 58">
              <a:extLst>
                <a:ext uri="{FF2B5EF4-FFF2-40B4-BE49-F238E27FC236}">
                  <a16:creationId xmlns:a16="http://schemas.microsoft.com/office/drawing/2014/main" id="{988B3136-70E3-4D3C-AE5A-3BBCBE9B4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9397" y="3509223"/>
              <a:ext cx="722848" cy="30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900" dirty="0">
                  <a:solidFill>
                    <a:srgbClr val="000000"/>
                  </a:solidFill>
                </a:rPr>
                <a:t>Efficacy</a:t>
              </a:r>
            </a:p>
          </p:txBody>
        </p:sp>
        <p:sp>
          <p:nvSpPr>
            <p:cNvPr id="88123" name="Text Box 59">
              <a:extLst>
                <a:ext uri="{FF2B5EF4-FFF2-40B4-BE49-F238E27FC236}">
                  <a16:creationId xmlns:a16="http://schemas.microsoft.com/office/drawing/2014/main" id="{ADA9ABC3-0E8E-4DB2-8A1E-6B52E11EE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8273" y="2030411"/>
              <a:ext cx="727123" cy="307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900" dirty="0">
                  <a:solidFill>
                    <a:srgbClr val="000000"/>
                  </a:solidFill>
                </a:rPr>
                <a:t>Toxicity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A79A934-4BEA-4DCB-995A-182F56A6B5F4}"/>
                </a:ext>
              </a:extLst>
            </p:cNvPr>
            <p:cNvGrpSpPr/>
            <p:nvPr/>
          </p:nvGrpSpPr>
          <p:grpSpPr>
            <a:xfrm>
              <a:off x="5606607" y="1370859"/>
              <a:ext cx="5909102" cy="5015654"/>
              <a:chOff x="5617240" y="1370859"/>
              <a:chExt cx="5909102" cy="5015654"/>
            </a:xfrm>
          </p:grpSpPr>
          <p:sp>
            <p:nvSpPr>
              <p:cNvPr id="88119" name="Freeform 55">
                <a:extLst>
                  <a:ext uri="{FF2B5EF4-FFF2-40B4-BE49-F238E27FC236}">
                    <a16:creationId xmlns:a16="http://schemas.microsoft.com/office/drawing/2014/main" id="{03206B47-B80E-4DF1-9A2F-92F5F8ADA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5959" y="3661423"/>
                <a:ext cx="4276140" cy="1990077"/>
              </a:xfrm>
              <a:custGeom>
                <a:avLst/>
                <a:gdLst>
                  <a:gd name="T0" fmla="*/ 2147483647 w 2648"/>
                  <a:gd name="T1" fmla="*/ 2147483647 h 912"/>
                  <a:gd name="T2" fmla="*/ 2147483647 w 2648"/>
                  <a:gd name="T3" fmla="*/ 2147483647 h 912"/>
                  <a:gd name="T4" fmla="*/ 2147483647 w 2648"/>
                  <a:gd name="T5" fmla="*/ 0 h 9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48" h="912">
                    <a:moveTo>
                      <a:pt x="8" y="912"/>
                    </a:moveTo>
                    <a:cubicBezTo>
                      <a:pt x="4" y="652"/>
                      <a:pt x="0" y="392"/>
                      <a:pt x="440" y="240"/>
                    </a:cubicBezTo>
                    <a:cubicBezTo>
                      <a:pt x="880" y="88"/>
                      <a:pt x="1764" y="44"/>
                      <a:pt x="2648" y="0"/>
                    </a:cubicBezTo>
                  </a:path>
                </a:pathLst>
              </a:cu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8140" name="Group 76">
                <a:extLst>
                  <a:ext uri="{FF2B5EF4-FFF2-40B4-BE49-F238E27FC236}">
                    <a16:creationId xmlns:a16="http://schemas.microsoft.com/office/drawing/2014/main" id="{62E28617-4875-49D7-BA78-F455EA0C86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17240" y="2543174"/>
                <a:ext cx="5909102" cy="3843339"/>
                <a:chOff x="910" y="1642"/>
                <a:chExt cx="3606" cy="2421"/>
              </a:xfrm>
            </p:grpSpPr>
            <p:sp>
              <p:nvSpPr>
                <p:cNvPr id="25628" name="Line 3">
                  <a:extLst>
                    <a:ext uri="{FF2B5EF4-FFF2-40B4-BE49-F238E27FC236}">
                      <a16:creationId xmlns:a16="http://schemas.microsoft.com/office/drawing/2014/main" id="{FC3A916A-D4AB-41EE-A514-F2C349FE80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1589" y="1680"/>
                  <a:ext cx="5" cy="190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29" name="Text Box 4">
                  <a:extLst>
                    <a:ext uri="{FF2B5EF4-FFF2-40B4-BE49-F238E27FC236}">
                      <a16:creationId xmlns:a16="http://schemas.microsoft.com/office/drawing/2014/main" id="{66BA99B7-F42E-46F7-B00B-CF43437D94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658" y="2460"/>
                  <a:ext cx="768" cy="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500" b="1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Effect</a:t>
                  </a:r>
                </a:p>
              </p:txBody>
            </p:sp>
            <p:grpSp>
              <p:nvGrpSpPr>
                <p:cNvPr id="25630" name="Group 5">
                  <a:extLst>
                    <a:ext uri="{FF2B5EF4-FFF2-40B4-BE49-F238E27FC236}">
                      <a16:creationId xmlns:a16="http://schemas.microsoft.com/office/drawing/2014/main" id="{61E09FA4-CC09-4DC5-972E-73906F30DD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98" y="3543"/>
                  <a:ext cx="2727" cy="57"/>
                  <a:chOff x="1725" y="3542"/>
                  <a:chExt cx="2727" cy="57"/>
                </a:xfrm>
              </p:grpSpPr>
              <p:sp>
                <p:nvSpPr>
                  <p:cNvPr id="25661" name="Line 6">
                    <a:extLst>
                      <a:ext uri="{FF2B5EF4-FFF2-40B4-BE49-F238E27FC236}">
                        <a16:creationId xmlns:a16="http://schemas.microsoft.com/office/drawing/2014/main" id="{BFB2BA31-8C58-466E-B88C-B00780E272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837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2" name="Line 7">
                    <a:extLst>
                      <a:ext uri="{FF2B5EF4-FFF2-40B4-BE49-F238E27FC236}">
                        <a16:creationId xmlns:a16="http://schemas.microsoft.com/office/drawing/2014/main" id="{ACE63016-6078-4E5E-A405-DA83A63A202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359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3" name="Line 8">
                    <a:extLst>
                      <a:ext uri="{FF2B5EF4-FFF2-40B4-BE49-F238E27FC236}">
                        <a16:creationId xmlns:a16="http://schemas.microsoft.com/office/drawing/2014/main" id="{D84FB822-E3D2-46F2-B5A4-CCE39BA6EC3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883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4" name="Line 9">
                    <a:extLst>
                      <a:ext uri="{FF2B5EF4-FFF2-40B4-BE49-F238E27FC236}">
                        <a16:creationId xmlns:a16="http://schemas.microsoft.com/office/drawing/2014/main" id="{09DD4800-1016-4F6E-943F-6C62B4E904D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06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5" name="Line 10">
                    <a:extLst>
                      <a:ext uri="{FF2B5EF4-FFF2-40B4-BE49-F238E27FC236}">
                        <a16:creationId xmlns:a16="http://schemas.microsoft.com/office/drawing/2014/main" id="{354E51CE-4127-4576-AE3A-3B12608018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929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6" name="Line 11">
                    <a:extLst>
                      <a:ext uri="{FF2B5EF4-FFF2-40B4-BE49-F238E27FC236}">
                        <a16:creationId xmlns:a16="http://schemas.microsoft.com/office/drawing/2014/main" id="{37B71D75-FB0A-44BA-BEE3-1E6BF08318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452" y="3542"/>
                    <a:ext cx="0" cy="5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67" name="Line 12">
                    <a:extLst>
                      <a:ext uri="{FF2B5EF4-FFF2-40B4-BE49-F238E27FC236}">
                        <a16:creationId xmlns:a16="http://schemas.microsoft.com/office/drawing/2014/main" id="{5E988F83-FC95-4122-9027-271FCED3E0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725" y="3587"/>
                    <a:ext cx="272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31" name="Line 13">
                  <a:extLst>
                    <a:ext uri="{FF2B5EF4-FFF2-40B4-BE49-F238E27FC236}">
                      <a16:creationId xmlns:a16="http://schemas.microsoft.com/office/drawing/2014/main" id="{FBA2F60E-B827-43C9-B99C-A8A8F3AD24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3532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2" name="Line 14">
                  <a:extLst>
                    <a:ext uri="{FF2B5EF4-FFF2-40B4-BE49-F238E27FC236}">
                      <a16:creationId xmlns:a16="http://schemas.microsoft.com/office/drawing/2014/main" id="{FFB874C9-CD0E-4EE0-B7E5-66C2CD46EF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3271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3" name="Line 15">
                  <a:extLst>
                    <a:ext uri="{FF2B5EF4-FFF2-40B4-BE49-F238E27FC236}">
                      <a16:creationId xmlns:a16="http://schemas.microsoft.com/office/drawing/2014/main" id="{C907760C-97E6-4EA2-B5B4-B54552959A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3009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4" name="Line 16">
                  <a:extLst>
                    <a:ext uri="{FF2B5EF4-FFF2-40B4-BE49-F238E27FC236}">
                      <a16:creationId xmlns:a16="http://schemas.microsoft.com/office/drawing/2014/main" id="{7863A893-17E4-4333-8368-0563C90F8C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2748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5" name="Line 17">
                  <a:extLst>
                    <a:ext uri="{FF2B5EF4-FFF2-40B4-BE49-F238E27FC236}">
                      <a16:creationId xmlns:a16="http://schemas.microsoft.com/office/drawing/2014/main" id="{EF3023E8-0761-4541-A3EC-D1F05670E9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2487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6" name="Line 18">
                  <a:extLst>
                    <a:ext uri="{FF2B5EF4-FFF2-40B4-BE49-F238E27FC236}">
                      <a16:creationId xmlns:a16="http://schemas.microsoft.com/office/drawing/2014/main" id="{7040D49B-7FE9-4453-9DA5-B8BFD545C8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2225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7" name="Line 19">
                  <a:extLst>
                    <a:ext uri="{FF2B5EF4-FFF2-40B4-BE49-F238E27FC236}">
                      <a16:creationId xmlns:a16="http://schemas.microsoft.com/office/drawing/2014/main" id="{9A8A92D2-7697-4FCB-B3DF-0AF984AA9F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1964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8" name="Line 20">
                  <a:extLst>
                    <a:ext uri="{FF2B5EF4-FFF2-40B4-BE49-F238E27FC236}">
                      <a16:creationId xmlns:a16="http://schemas.microsoft.com/office/drawing/2014/main" id="{7F518713-2263-4A4E-9586-7484C1D12E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500" y="1723"/>
                  <a:ext cx="57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39" name="Rectangle 21">
                  <a:extLst>
                    <a:ext uri="{FF2B5EF4-FFF2-40B4-BE49-F238E27FC236}">
                      <a16:creationId xmlns:a16="http://schemas.microsoft.com/office/drawing/2014/main" id="{842D55FF-7699-4856-B05F-943854BF5F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69" y="3441"/>
                  <a:ext cx="82" cy="1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25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</a:t>
                  </a:r>
                  <a:endParaRPr lang="en-US" altLang="en-US" sz="15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46" name="Rectangle 28">
                  <a:extLst>
                    <a:ext uri="{FF2B5EF4-FFF2-40B4-BE49-F238E27FC236}">
                      <a16:creationId xmlns:a16="http://schemas.microsoft.com/office/drawing/2014/main" id="{F2ADA121-C83C-41D8-AB5F-7A1278243F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97" y="1642"/>
                  <a:ext cx="207" cy="1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dirty="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100</a:t>
                  </a:r>
                </a:p>
              </p:txBody>
            </p:sp>
            <p:sp>
              <p:nvSpPr>
                <p:cNvPr id="25647" name="Text Box 32">
                  <a:extLst>
                    <a:ext uri="{FF2B5EF4-FFF2-40B4-BE49-F238E27FC236}">
                      <a16:creationId xmlns:a16="http://schemas.microsoft.com/office/drawing/2014/main" id="{8AE16481-D360-4F7E-BDA2-78C6CCCE3F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17" y="3792"/>
                  <a:ext cx="2216" cy="27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500" b="1" dirty="0">
                      <a:solidFill>
                        <a:srgbClr val="000000"/>
                      </a:solidFill>
                      <a:latin typeface="Verdana" panose="020B0604030504040204" pitchFamily="34" charset="0"/>
                    </a:rPr>
                    <a:t>Dose</a:t>
                  </a:r>
                </a:p>
              </p:txBody>
            </p:sp>
            <p:sp>
              <p:nvSpPr>
                <p:cNvPr id="25648" name="Text Box 33">
                  <a:extLst>
                    <a:ext uri="{FF2B5EF4-FFF2-40B4-BE49-F238E27FC236}">
                      <a16:creationId xmlns:a16="http://schemas.microsoft.com/office/drawing/2014/main" id="{17E8EFCE-8F29-4D9D-8CE6-E75E9A64EFD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97" y="3588"/>
                  <a:ext cx="38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100</a:t>
                  </a:r>
                </a:p>
              </p:txBody>
            </p:sp>
            <p:sp>
              <p:nvSpPr>
                <p:cNvPr id="25649" name="Text Box 34">
                  <a:extLst>
                    <a:ext uri="{FF2B5EF4-FFF2-40B4-BE49-F238E27FC236}">
                      <a16:creationId xmlns:a16="http://schemas.microsoft.com/office/drawing/2014/main" id="{F48FCF8B-28BA-44A0-935F-D13FFCA4067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14" y="3588"/>
                  <a:ext cx="38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200</a:t>
                  </a:r>
                </a:p>
              </p:txBody>
            </p:sp>
            <p:sp>
              <p:nvSpPr>
                <p:cNvPr id="25650" name="Text Box 35">
                  <a:extLst>
                    <a:ext uri="{FF2B5EF4-FFF2-40B4-BE49-F238E27FC236}">
                      <a16:creationId xmlns:a16="http://schemas.microsoft.com/office/drawing/2014/main" id="{F4A5C7E5-23CE-46AA-BAB4-8FD793BEBF5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4" y="3588"/>
                  <a:ext cx="38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400</a:t>
                  </a:r>
                </a:p>
              </p:txBody>
            </p:sp>
            <p:sp>
              <p:nvSpPr>
                <p:cNvPr id="25651" name="Text Box 36">
                  <a:extLst>
                    <a:ext uri="{FF2B5EF4-FFF2-40B4-BE49-F238E27FC236}">
                      <a16:creationId xmlns:a16="http://schemas.microsoft.com/office/drawing/2014/main" id="{0EAA9169-ADB7-4560-A914-E920550ADF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132" y="3594"/>
                  <a:ext cx="38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800</a:t>
                  </a:r>
                </a:p>
              </p:txBody>
            </p:sp>
            <p:sp>
              <p:nvSpPr>
                <p:cNvPr id="25652" name="Text Box 37">
                  <a:extLst>
                    <a:ext uri="{FF2B5EF4-FFF2-40B4-BE49-F238E27FC236}">
                      <a16:creationId xmlns:a16="http://schemas.microsoft.com/office/drawing/2014/main" id="{C4C13D90-C018-417E-926A-0AE4D70694B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04" y="3588"/>
                  <a:ext cx="38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50</a:t>
                  </a:r>
                </a:p>
              </p:txBody>
            </p:sp>
            <p:sp>
              <p:nvSpPr>
                <p:cNvPr id="25653" name="Text Box 38">
                  <a:extLst>
                    <a:ext uri="{FF2B5EF4-FFF2-40B4-BE49-F238E27FC236}">
                      <a16:creationId xmlns:a16="http://schemas.microsoft.com/office/drawing/2014/main" id="{35444019-5DCA-4D1B-9A35-575DDDB9126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11" y="3588"/>
                  <a:ext cx="144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1600">
                      <a:solidFill>
                        <a:schemeClr val="tx1"/>
                      </a:solidFill>
                      <a:latin typeface="Calibri" panose="020F050202020403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</a:t>
                  </a:r>
                </a:p>
              </p:txBody>
            </p:sp>
          </p:grpSp>
          <p:sp>
            <p:nvSpPr>
              <p:cNvPr id="88120" name="Freeform 56">
                <a:extLst>
                  <a:ext uri="{FF2B5EF4-FFF2-40B4-BE49-F238E27FC236}">
                    <a16:creationId xmlns:a16="http://schemas.microsoft.com/office/drawing/2014/main" id="{1B5D23EF-817E-4B43-BDA9-C604914A66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92067" y="2393158"/>
                <a:ext cx="3032952" cy="3213098"/>
              </a:xfrm>
              <a:custGeom>
                <a:avLst/>
                <a:gdLst>
                  <a:gd name="T0" fmla="*/ 0 w 2592"/>
                  <a:gd name="T1" fmla="*/ 2147483647 h 1776"/>
                  <a:gd name="T2" fmla="*/ 2147483647 w 2592"/>
                  <a:gd name="T3" fmla="*/ 2147483647 h 1776"/>
                  <a:gd name="T4" fmla="*/ 2147483647 w 2592"/>
                  <a:gd name="T5" fmla="*/ 0 h 17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92" h="1776">
                    <a:moveTo>
                      <a:pt x="0" y="1776"/>
                    </a:moveTo>
                    <a:cubicBezTo>
                      <a:pt x="456" y="1684"/>
                      <a:pt x="912" y="1592"/>
                      <a:pt x="1344" y="1296"/>
                    </a:cubicBezTo>
                    <a:cubicBezTo>
                      <a:pt x="1776" y="1000"/>
                      <a:pt x="2184" y="500"/>
                      <a:pt x="2592" y="0"/>
                    </a:cubicBezTo>
                  </a:path>
                </a:pathLst>
              </a:cu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FC3D1513-FB15-4A04-B3BE-21C110BFDD20}"/>
                  </a:ext>
                </a:extLst>
              </p:cNvPr>
              <p:cNvSpPr txBox="1"/>
              <p:nvPr/>
            </p:nvSpPr>
            <p:spPr>
              <a:xfrm>
                <a:off x="7190234" y="1370859"/>
                <a:ext cx="3349038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Targeted Agents</a:t>
                </a:r>
              </a:p>
            </p:txBody>
          </p:sp>
        </p:grpSp>
      </p:grpSp>
      <p:sp>
        <p:nvSpPr>
          <p:cNvPr id="76" name="Title 1">
            <a:extLst>
              <a:ext uri="{FF2B5EF4-FFF2-40B4-BE49-F238E27FC236}">
                <a16:creationId xmlns:a16="http://schemas.microsoft.com/office/drawing/2014/main" id="{BE2A8114-45BD-4A55-9F01-838E72AA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00835"/>
            <a:ext cx="8509103" cy="694515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Cancer Therapies are Changing:</a:t>
            </a:r>
            <a:br>
              <a:rPr lang="en-US" sz="3200" dirty="0"/>
            </a:br>
            <a:r>
              <a:rPr lang="en-US" sz="3200" dirty="0"/>
              <a:t>Dose-Response for Oncology Products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44A1E-B086-1ABE-3170-130A14DE1EDB}"/>
              </a:ext>
            </a:extLst>
          </p:cNvPr>
          <p:cNvSpPr txBox="1"/>
          <p:nvPr/>
        </p:nvSpPr>
        <p:spPr>
          <a:xfrm>
            <a:off x="135637" y="4792577"/>
            <a:ext cx="2226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Slide Credit: </a:t>
            </a:r>
            <a:r>
              <a:rPr lang="en-US" sz="1400" dirty="0" err="1"/>
              <a:t>Atik</a:t>
            </a:r>
            <a:r>
              <a:rPr lang="en-US" sz="1400" dirty="0"/>
              <a:t> Rahman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1DB1.tm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70D6BBF2E1644A8865B69F43CAEC07" ma:contentTypeVersion="2" ma:contentTypeDescription="Create a new document." ma:contentTypeScope="" ma:versionID="947be1679c43b389bff63fe0bba730a1">
  <xsd:schema xmlns:xsd="http://www.w3.org/2001/XMLSchema" xmlns:xs="http://www.w3.org/2001/XMLSchema" xmlns:p="http://schemas.microsoft.com/office/2006/metadata/properties" xmlns:ns2="f3b743dd-490c-4ce8-909f-8ca9390af63e" targetNamespace="http://schemas.microsoft.com/office/2006/metadata/properties" ma:root="true" ma:fieldsID="4685ed67d7275955ed31044bca8f2d26" ns2:_="">
    <xsd:import namespace="f3b743dd-490c-4ce8-909f-8ca9390af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743dd-490c-4ce8-909f-8ca9390af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4C2550-D9C9-48C9-9F9A-32002A6945B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56E726-8C7A-4A89-9210-87731AAD9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b743dd-490c-4ce8-909f-8ca9390af6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49B95E-322E-4CFF-9CA4-51288EC1EA85}">
  <ds:schemaRefs>
    <ds:schemaRef ds:uri="http://schemas.microsoft.com/office/2006/metadata/properties"/>
    <ds:schemaRef ds:uri="http://schemas.microsoft.com/office/infopath/2007/PartnerControls"/>
    <ds:schemaRef ds:uri="c5752a34-ebc1-473f-8e25-c10566f1da2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40609</TotalTime>
  <Words>2833</Words>
  <Application>Microsoft Office PowerPoint</Application>
  <PresentationFormat>On-screen Show (16:9)</PresentationFormat>
  <Paragraphs>336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Helvetica</vt:lpstr>
      <vt:lpstr>Verdana</vt:lpstr>
      <vt:lpstr>ppt1DB1.tmp</vt:lpstr>
      <vt:lpstr>Regulatory Perspectives on Dosage Optimization for Oncology Drugs </vt:lpstr>
      <vt:lpstr>Disclaimer</vt:lpstr>
      <vt:lpstr>Outline</vt:lpstr>
      <vt:lpstr> Oncology Center of Excellence Project Optimus</vt:lpstr>
      <vt:lpstr>Draft Guidance – January 2023</vt:lpstr>
      <vt:lpstr>History of MTD in Oncology </vt:lpstr>
      <vt:lpstr>Traditional Dosage Selection Strategy</vt:lpstr>
      <vt:lpstr>Traditional Dosage Selection Strategy</vt:lpstr>
      <vt:lpstr>Cancer Therapies are Changing: Dose-Response for Oncology Products</vt:lpstr>
      <vt:lpstr>Need for a Paradigm Shift</vt:lpstr>
      <vt:lpstr>Importance of Better Dosage Optimization</vt:lpstr>
      <vt:lpstr>How to Improve Dosage Optimization</vt:lpstr>
      <vt:lpstr>Updated Dosage Selection Strategy</vt:lpstr>
      <vt:lpstr>Overview of Data for Dosage Selection</vt:lpstr>
      <vt:lpstr>Dosage Escalation Designs: Beyond 3+3</vt:lpstr>
      <vt:lpstr>Trials Comparing Multiple Dosages:  General Principles</vt:lpstr>
      <vt:lpstr>Trials Comparing Multiple Dosages: Potential Design Considerations</vt:lpstr>
      <vt:lpstr>Trials Comparing Multiple Dosages: Notes on Implementation</vt:lpstr>
      <vt:lpstr>Case Examples</vt:lpstr>
      <vt:lpstr>Case Examples</vt:lpstr>
      <vt:lpstr>Summary of Case Examples</vt:lpstr>
      <vt:lpstr>Ongoing Challenges</vt:lpstr>
      <vt:lpstr>Summary</vt:lpstr>
      <vt:lpstr>Acknowledgments</vt:lpstr>
      <vt:lpstr>References</vt:lpstr>
      <vt:lpstr>References</vt:lpstr>
      <vt:lpstr>References</vt:lpstr>
      <vt:lpstr>PowerPoint Presentation</vt:lpstr>
    </vt:vector>
  </TitlesOfParts>
  <Company>US FDA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NCTR</dc:creator>
  <cp:lastModifiedBy>Joyce Cheng</cp:lastModifiedBy>
  <cp:revision>563</cp:revision>
  <cp:lastPrinted>2013-06-18T15:33:48Z</cp:lastPrinted>
  <dcterms:created xsi:type="dcterms:W3CDTF">2012-09-06T19:53:40Z</dcterms:created>
  <dcterms:modified xsi:type="dcterms:W3CDTF">2024-04-01T22:29:06Z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0x010100AB70D6BBF2E1644A8865B69F43CAEC07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</Properties>
</file>