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6"/>
  </p:notesMasterIdLst>
  <p:sldIdLst>
    <p:sldId id="283" r:id="rId2"/>
    <p:sldId id="2147472701" r:id="rId3"/>
    <p:sldId id="2147472694" r:id="rId4"/>
    <p:sldId id="2145706867" r:id="rId5"/>
    <p:sldId id="2147472729" r:id="rId6"/>
    <p:sldId id="2147472744" r:id="rId7"/>
    <p:sldId id="291" r:id="rId8"/>
    <p:sldId id="2147472702" r:id="rId9"/>
    <p:sldId id="2147472717" r:id="rId10"/>
    <p:sldId id="2147472787" r:id="rId11"/>
    <p:sldId id="2147472788" r:id="rId12"/>
    <p:sldId id="1934" r:id="rId13"/>
    <p:sldId id="2147472785" r:id="rId14"/>
    <p:sldId id="2147472786" r:id="rId15"/>
    <p:sldId id="1945" r:id="rId16"/>
    <p:sldId id="2147472713" r:id="rId17"/>
    <p:sldId id="2147472678" r:id="rId18"/>
    <p:sldId id="2147472730" r:id="rId19"/>
    <p:sldId id="1908" r:id="rId20"/>
    <p:sldId id="2147472690" r:id="rId21"/>
    <p:sldId id="2147472720" r:id="rId22"/>
    <p:sldId id="2147472721" r:id="rId23"/>
    <p:sldId id="2147472743" r:id="rId24"/>
    <p:sldId id="273" r:id="rId25"/>
  </p:sldIdLst>
  <p:sldSz cx="12192000" cy="6858000"/>
  <p:notesSz cx="6858000" cy="9144000"/>
  <p:defaultTextStyle>
    <a:defPPr>
      <a:defRPr lang="en-US"/>
    </a:defPPr>
    <a:lvl1pPr marL="0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1pPr>
    <a:lvl2pPr marL="374437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2pPr>
    <a:lvl3pPr marL="748873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3pPr>
    <a:lvl4pPr marL="1123310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4pPr>
    <a:lvl5pPr marL="1497748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5pPr>
    <a:lvl6pPr marL="1872184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6pPr>
    <a:lvl7pPr marL="2246621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7pPr>
    <a:lvl8pPr marL="2621057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8pPr>
    <a:lvl9pPr marL="2995494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ed Hutch sample slides" id="{4B516A40-E9E6-D548-8B94-A98F8AF94FC8}">
          <p14:sldIdLst>
            <p14:sldId id="283"/>
            <p14:sldId id="2147472701"/>
            <p14:sldId id="2147472694"/>
            <p14:sldId id="2145706867"/>
            <p14:sldId id="2147472729"/>
            <p14:sldId id="2147472744"/>
            <p14:sldId id="291"/>
            <p14:sldId id="2147472702"/>
            <p14:sldId id="2147472717"/>
            <p14:sldId id="2147472787"/>
            <p14:sldId id="2147472788"/>
            <p14:sldId id="1934"/>
            <p14:sldId id="2147472785"/>
            <p14:sldId id="2147472786"/>
            <p14:sldId id="1945"/>
            <p14:sldId id="2147472713"/>
            <p14:sldId id="2147472678"/>
            <p14:sldId id="2147472730"/>
            <p14:sldId id="1908"/>
            <p14:sldId id="2147472690"/>
            <p14:sldId id="2147472720"/>
            <p14:sldId id="2147472721"/>
            <p14:sldId id="214747274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CFFEC"/>
    <a:srgbClr val="0000F8"/>
    <a:srgbClr val="FFB500"/>
    <a:srgbClr val="1B365D"/>
    <a:srgbClr val="FCF1C5"/>
    <a:srgbClr val="DEF5D9"/>
    <a:srgbClr val="F7E2AC"/>
    <a:srgbClr val="F4F4F4"/>
    <a:srgbClr val="F4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57C6E-3794-4533-A095-63ECCE1C3534}" v="8" dt="2024-03-24T07:08:09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8003" autoAdjust="0"/>
  </p:normalViewPr>
  <p:slideViewPr>
    <p:cSldViewPr snapToGrid="0" showGuides="1">
      <p:cViewPr varScale="1">
        <p:scale>
          <a:sx n="52" d="100"/>
          <a:sy n="52" d="100"/>
        </p:scale>
        <p:origin x="1168" y="48"/>
      </p:cViewPr>
      <p:guideLst>
        <p:guide orient="horz" pos="204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Yunda" userId="14f91433-d9df-498d-9ea5-2d12a1d6036b" providerId="ADAL" clId="{31E57C6E-3794-4533-A095-63ECCE1C3534}"/>
    <pc:docChg chg="custSel addSld delSld modSld sldOrd modSection">
      <pc:chgData name="Huang, Yunda" userId="14f91433-d9df-498d-9ea5-2d12a1d6036b" providerId="ADAL" clId="{31E57C6E-3794-4533-A095-63ECCE1C3534}" dt="2024-03-26T16:22:09.546" v="1242" actId="47"/>
      <pc:docMkLst>
        <pc:docMk/>
      </pc:docMkLst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3003473523" sldId="258"/>
        </pc:sldMkLst>
      </pc:sldChg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3719250077" sldId="274"/>
        </pc:sldMkLst>
      </pc:sldChg>
      <pc:sldChg chg="modSp mod">
        <pc:chgData name="Huang, Yunda" userId="14f91433-d9df-498d-9ea5-2d12a1d6036b" providerId="ADAL" clId="{31E57C6E-3794-4533-A095-63ECCE1C3534}" dt="2024-03-26T15:59:46.628" v="280" actId="14100"/>
        <pc:sldMkLst>
          <pc:docMk/>
          <pc:sldMk cId="3621456382" sldId="283"/>
        </pc:sldMkLst>
        <pc:spChg chg="mod">
          <ac:chgData name="Huang, Yunda" userId="14f91433-d9df-498d-9ea5-2d12a1d6036b" providerId="ADAL" clId="{31E57C6E-3794-4533-A095-63ECCE1C3534}" dt="2024-03-26T15:59:46.628" v="280" actId="14100"/>
          <ac:spMkLst>
            <pc:docMk/>
            <pc:sldMk cId="3621456382" sldId="283"/>
            <ac:spMk id="2" creationId="{4C1EC6B7-4F04-C917-9F52-F5982B37FAE3}"/>
          </ac:spMkLst>
        </pc:spChg>
        <pc:spChg chg="mod">
          <ac:chgData name="Huang, Yunda" userId="14f91433-d9df-498d-9ea5-2d12a1d6036b" providerId="ADAL" clId="{31E57C6E-3794-4533-A095-63ECCE1C3534}" dt="2024-03-24T06:27:09.557" v="46" actId="20577"/>
          <ac:spMkLst>
            <pc:docMk/>
            <pc:sldMk cId="3621456382" sldId="283"/>
            <ac:spMk id="3" creationId="{03E68F65-F591-1BA7-48EF-4F68DD058B4C}"/>
          </ac:spMkLst>
        </pc:spChg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2239458996" sldId="304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404614826" sldId="306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756779275" sldId="310"/>
        </pc:sldMkLst>
      </pc:sldChg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1835177753" sldId="327"/>
        </pc:sldMkLst>
      </pc:sldChg>
      <pc:sldChg chg="del">
        <pc:chgData name="Huang, Yunda" userId="14f91433-d9df-498d-9ea5-2d12a1d6036b" providerId="ADAL" clId="{31E57C6E-3794-4533-A095-63ECCE1C3534}" dt="2024-03-24T06:29:00.082" v="57" actId="47"/>
        <pc:sldMkLst>
          <pc:docMk/>
          <pc:sldMk cId="1482934511" sldId="506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2424213928" sldId="922"/>
        </pc:sldMkLst>
      </pc:sldChg>
      <pc:sldChg chg="del">
        <pc:chgData name="Huang, Yunda" userId="14f91433-d9df-498d-9ea5-2d12a1d6036b" providerId="ADAL" clId="{31E57C6E-3794-4533-A095-63ECCE1C3534}" dt="2024-03-24T07:09:36.357" v="123" actId="47"/>
        <pc:sldMkLst>
          <pc:docMk/>
          <pc:sldMk cId="2349283698" sldId="1924"/>
        </pc:sldMkLst>
      </pc:sldChg>
      <pc:sldChg chg="add">
        <pc:chgData name="Huang, Yunda" userId="14f91433-d9df-498d-9ea5-2d12a1d6036b" providerId="ADAL" clId="{31E57C6E-3794-4533-A095-63ECCE1C3534}" dt="2024-03-24T07:07:25.899" v="78"/>
        <pc:sldMkLst>
          <pc:docMk/>
          <pc:sldMk cId="4045195066" sldId="1934"/>
        </pc:sldMkLst>
      </pc:sldChg>
      <pc:sldChg chg="add del">
        <pc:chgData name="Huang, Yunda" userId="14f91433-d9df-498d-9ea5-2d12a1d6036b" providerId="ADAL" clId="{31E57C6E-3794-4533-A095-63ECCE1C3534}" dt="2024-03-24T07:07:29.862" v="80" actId="47"/>
        <pc:sldMkLst>
          <pc:docMk/>
          <pc:sldMk cId="1111726691" sldId="1936"/>
        </pc:sldMkLst>
      </pc:sldChg>
      <pc:sldChg chg="del">
        <pc:chgData name="Huang, Yunda" userId="14f91433-d9df-498d-9ea5-2d12a1d6036b" providerId="ADAL" clId="{31E57C6E-3794-4533-A095-63ECCE1C3534}" dt="2024-03-24T06:31:25.629" v="70" actId="2696"/>
        <pc:sldMkLst>
          <pc:docMk/>
          <pc:sldMk cId="2868287205" sldId="1936"/>
        </pc:sldMkLst>
      </pc:sldChg>
      <pc:sldChg chg="add">
        <pc:chgData name="Huang, Yunda" userId="14f91433-d9df-498d-9ea5-2d12a1d6036b" providerId="ADAL" clId="{31E57C6E-3794-4533-A095-63ECCE1C3534}" dt="2024-03-24T07:08:09.362" v="81"/>
        <pc:sldMkLst>
          <pc:docMk/>
          <pc:sldMk cId="1430217114" sldId="1945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2672834102" sldId="1953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200012722" sldId="1955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3593966473" sldId="1956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4007549228" sldId="1957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240227936" sldId="1959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2090021908" sldId="1973"/>
        </pc:sldMkLst>
      </pc:sldChg>
      <pc:sldChg chg="del">
        <pc:chgData name="Huang, Yunda" userId="14f91433-d9df-498d-9ea5-2d12a1d6036b" providerId="ADAL" clId="{31E57C6E-3794-4533-A095-63ECCE1C3534}" dt="2024-03-24T07:09:58.765" v="124" actId="47"/>
        <pc:sldMkLst>
          <pc:docMk/>
          <pc:sldMk cId="79878723" sldId="1995"/>
        </pc:sldMkLst>
      </pc:sldChg>
      <pc:sldChg chg="del">
        <pc:chgData name="Huang, Yunda" userId="14f91433-d9df-498d-9ea5-2d12a1d6036b" providerId="ADAL" clId="{31E57C6E-3794-4533-A095-63ECCE1C3534}" dt="2024-03-24T06:28:33.945" v="51" actId="47"/>
        <pc:sldMkLst>
          <pc:docMk/>
          <pc:sldMk cId="2254024959" sldId="2145706857"/>
        </pc:sldMkLst>
      </pc:sldChg>
      <pc:sldChg chg="del ord">
        <pc:chgData name="Huang, Yunda" userId="14f91433-d9df-498d-9ea5-2d12a1d6036b" providerId="ADAL" clId="{31E57C6E-3794-4533-A095-63ECCE1C3534}" dt="2024-03-24T07:08:27.285" v="82" actId="47"/>
        <pc:sldMkLst>
          <pc:docMk/>
          <pc:sldMk cId="1840810255" sldId="2145706862"/>
        </pc:sldMkLst>
      </pc:sldChg>
      <pc:sldChg chg="del">
        <pc:chgData name="Huang, Yunda" userId="14f91433-d9df-498d-9ea5-2d12a1d6036b" providerId="ADAL" clId="{31E57C6E-3794-4533-A095-63ECCE1C3534}" dt="2024-03-24T06:29:01.371" v="58" actId="47"/>
        <pc:sldMkLst>
          <pc:docMk/>
          <pc:sldMk cId="751221034" sldId="2145706869"/>
        </pc:sldMkLst>
      </pc:sldChg>
      <pc:sldChg chg="del">
        <pc:chgData name="Huang, Yunda" userId="14f91433-d9df-498d-9ea5-2d12a1d6036b" providerId="ADAL" clId="{31E57C6E-3794-4533-A095-63ECCE1C3534}" dt="2024-03-24T06:29:03.640" v="59" actId="47"/>
        <pc:sldMkLst>
          <pc:docMk/>
          <pc:sldMk cId="3581354309" sldId="2145706870"/>
        </pc:sldMkLst>
      </pc:sldChg>
      <pc:sldChg chg="del">
        <pc:chgData name="Huang, Yunda" userId="14f91433-d9df-498d-9ea5-2d12a1d6036b" providerId="ADAL" clId="{31E57C6E-3794-4533-A095-63ECCE1C3534}" dt="2024-03-24T06:28:53.673" v="52" actId="47"/>
        <pc:sldMkLst>
          <pc:docMk/>
          <pc:sldMk cId="1929045466" sldId="2145706878"/>
        </pc:sldMkLst>
      </pc:sldChg>
      <pc:sldChg chg="del">
        <pc:chgData name="Huang, Yunda" userId="14f91433-d9df-498d-9ea5-2d12a1d6036b" providerId="ADAL" clId="{31E57C6E-3794-4533-A095-63ECCE1C3534}" dt="2024-03-24T06:28:56.334" v="53" actId="47"/>
        <pc:sldMkLst>
          <pc:docMk/>
          <pc:sldMk cId="461147235" sldId="2145706879"/>
        </pc:sldMkLst>
      </pc:sldChg>
      <pc:sldChg chg="del">
        <pc:chgData name="Huang, Yunda" userId="14f91433-d9df-498d-9ea5-2d12a1d6036b" providerId="ADAL" clId="{31E57C6E-3794-4533-A095-63ECCE1C3534}" dt="2024-03-24T06:28:57.345" v="54" actId="47"/>
        <pc:sldMkLst>
          <pc:docMk/>
          <pc:sldMk cId="396959216" sldId="2145706880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1720029858" sldId="2145706883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4114112156" sldId="2147472640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968753666" sldId="2147472659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963519" sldId="2147472667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065673756" sldId="2147472670"/>
        </pc:sldMkLst>
      </pc:sldChg>
      <pc:sldChg chg="del">
        <pc:chgData name="Huang, Yunda" userId="14f91433-d9df-498d-9ea5-2d12a1d6036b" providerId="ADAL" clId="{31E57C6E-3794-4533-A095-63ECCE1C3534}" dt="2024-03-24T06:29:09.770" v="64" actId="47"/>
        <pc:sldMkLst>
          <pc:docMk/>
          <pc:sldMk cId="2281142685" sldId="2147472674"/>
        </pc:sldMkLst>
      </pc:sldChg>
      <pc:sldChg chg="modSp mod">
        <pc:chgData name="Huang, Yunda" userId="14f91433-d9df-498d-9ea5-2d12a1d6036b" providerId="ADAL" clId="{31E57C6E-3794-4533-A095-63ECCE1C3534}" dt="2024-03-26T16:18:08.626" v="1056" actId="20577"/>
        <pc:sldMkLst>
          <pc:docMk/>
          <pc:sldMk cId="2137071664" sldId="2147472678"/>
        </pc:sldMkLst>
        <pc:spChg chg="mod">
          <ac:chgData name="Huang, Yunda" userId="14f91433-d9df-498d-9ea5-2d12a1d6036b" providerId="ADAL" clId="{31E57C6E-3794-4533-A095-63ECCE1C3534}" dt="2024-03-26T16:18:08.626" v="1056" actId="20577"/>
          <ac:spMkLst>
            <pc:docMk/>
            <pc:sldMk cId="2137071664" sldId="2147472678"/>
            <ac:spMk id="18" creationId="{C9CEDCFF-4AB0-40BA-3551-964582C3A24F}"/>
          </ac:spMkLst>
        </pc:spChg>
      </pc:sldChg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2452423970" sldId="2147472679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751792801" sldId="2147472680"/>
        </pc:sldMkLst>
      </pc:sldChg>
      <pc:sldChg chg="del">
        <pc:chgData name="Huang, Yunda" userId="14f91433-d9df-498d-9ea5-2d12a1d6036b" providerId="ADAL" clId="{31E57C6E-3794-4533-A095-63ECCE1C3534}" dt="2024-03-24T06:28:58.384" v="55" actId="47"/>
        <pc:sldMkLst>
          <pc:docMk/>
          <pc:sldMk cId="252790304" sldId="2147472685"/>
        </pc:sldMkLst>
      </pc:sldChg>
      <pc:sldChg chg="del">
        <pc:chgData name="Huang, Yunda" userId="14f91433-d9df-498d-9ea5-2d12a1d6036b" providerId="ADAL" clId="{31E57C6E-3794-4533-A095-63ECCE1C3534}" dt="2024-03-24T06:29:07.359" v="61" actId="47"/>
        <pc:sldMkLst>
          <pc:docMk/>
          <pc:sldMk cId="3382808027" sldId="2147472686"/>
        </pc:sldMkLst>
      </pc:sldChg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4248206078" sldId="2147472687"/>
        </pc:sldMkLst>
      </pc:sldChg>
      <pc:sldChg chg="del">
        <pc:chgData name="Huang, Yunda" userId="14f91433-d9df-498d-9ea5-2d12a1d6036b" providerId="ADAL" clId="{31E57C6E-3794-4533-A095-63ECCE1C3534}" dt="2024-03-26T16:16:19.763" v="1003" actId="47"/>
        <pc:sldMkLst>
          <pc:docMk/>
          <pc:sldMk cId="3680990109" sldId="2147472688"/>
        </pc:sldMkLst>
      </pc:sldChg>
      <pc:sldChg chg="modSp mod">
        <pc:chgData name="Huang, Yunda" userId="14f91433-d9df-498d-9ea5-2d12a1d6036b" providerId="ADAL" clId="{31E57C6E-3794-4533-A095-63ECCE1C3534}" dt="2024-03-26T16:21:43.181" v="1240" actId="113"/>
        <pc:sldMkLst>
          <pc:docMk/>
          <pc:sldMk cId="2372929019" sldId="2147472690"/>
        </pc:sldMkLst>
        <pc:spChg chg="mod">
          <ac:chgData name="Huang, Yunda" userId="14f91433-d9df-498d-9ea5-2d12a1d6036b" providerId="ADAL" clId="{31E57C6E-3794-4533-A095-63ECCE1C3534}" dt="2024-03-26T16:18:59.298" v="1103" actId="20577"/>
          <ac:spMkLst>
            <pc:docMk/>
            <pc:sldMk cId="2372929019" sldId="2147472690"/>
            <ac:spMk id="2" creationId="{DC7D3852-04D1-8BC9-E42D-69C58D34FCF9}"/>
          </ac:spMkLst>
        </pc:spChg>
        <pc:spChg chg="mod">
          <ac:chgData name="Huang, Yunda" userId="14f91433-d9df-498d-9ea5-2d12a1d6036b" providerId="ADAL" clId="{31E57C6E-3794-4533-A095-63ECCE1C3534}" dt="2024-03-26T16:21:43.181" v="1240" actId="113"/>
          <ac:spMkLst>
            <pc:docMk/>
            <pc:sldMk cId="2372929019" sldId="2147472690"/>
            <ac:spMk id="3" creationId="{3EAF7CEB-E286-1987-3832-621039B6F89F}"/>
          </ac:spMkLst>
        </pc:spChg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545959120" sldId="2147472693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3970599620" sldId="2147472699"/>
        </pc:sldMkLst>
      </pc:sldChg>
      <pc:sldChg chg="del">
        <pc:chgData name="Huang, Yunda" userId="14f91433-d9df-498d-9ea5-2d12a1d6036b" providerId="ADAL" clId="{31E57C6E-3794-4533-A095-63ECCE1C3534}" dt="2024-03-24T07:06:44.339" v="77" actId="47"/>
        <pc:sldMkLst>
          <pc:docMk/>
          <pc:sldMk cId="2008742797" sldId="2147472705"/>
        </pc:sldMkLst>
      </pc:sldChg>
      <pc:sldChg chg="del">
        <pc:chgData name="Huang, Yunda" userId="14f91433-d9df-498d-9ea5-2d12a1d6036b" providerId="ADAL" clId="{31E57C6E-3794-4533-A095-63ECCE1C3534}" dt="2024-03-24T06:28:58.950" v="56" actId="47"/>
        <pc:sldMkLst>
          <pc:docMk/>
          <pc:sldMk cId="721947168" sldId="2147472706"/>
        </pc:sldMkLst>
      </pc:sldChg>
      <pc:sldChg chg="del">
        <pc:chgData name="Huang, Yunda" userId="14f91433-d9df-498d-9ea5-2d12a1d6036b" providerId="ADAL" clId="{31E57C6E-3794-4533-A095-63ECCE1C3534}" dt="2024-03-24T06:29:08.055" v="62" actId="47"/>
        <pc:sldMkLst>
          <pc:docMk/>
          <pc:sldMk cId="4213720824" sldId="2147472707"/>
        </pc:sldMkLst>
      </pc:sldChg>
      <pc:sldChg chg="del">
        <pc:chgData name="Huang, Yunda" userId="14f91433-d9df-498d-9ea5-2d12a1d6036b" providerId="ADAL" clId="{31E57C6E-3794-4533-A095-63ECCE1C3534}" dt="2024-03-24T06:29:08.751" v="63" actId="47"/>
        <pc:sldMkLst>
          <pc:docMk/>
          <pc:sldMk cId="2141197153" sldId="2147472708"/>
        </pc:sldMkLst>
      </pc:sldChg>
      <pc:sldChg chg="del">
        <pc:chgData name="Huang, Yunda" userId="14f91433-d9df-498d-9ea5-2d12a1d6036b" providerId="ADAL" clId="{31E57C6E-3794-4533-A095-63ECCE1C3534}" dt="2024-03-24T07:08:27.285" v="82" actId="47"/>
        <pc:sldMkLst>
          <pc:docMk/>
          <pc:sldMk cId="3332412512" sldId="2147472709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1232742277" sldId="2147472710"/>
        </pc:sldMkLst>
      </pc:sldChg>
      <pc:sldChg chg="del">
        <pc:chgData name="Huang, Yunda" userId="14f91433-d9df-498d-9ea5-2d12a1d6036b" providerId="ADAL" clId="{31E57C6E-3794-4533-A095-63ECCE1C3534}" dt="2024-03-24T07:11:23.311" v="140" actId="47"/>
        <pc:sldMkLst>
          <pc:docMk/>
          <pc:sldMk cId="2865714150" sldId="2147472711"/>
        </pc:sldMkLst>
      </pc:sldChg>
      <pc:sldChg chg="delSp modSp add del">
        <pc:chgData name="Huang, Yunda" userId="14f91433-d9df-498d-9ea5-2d12a1d6036b" providerId="ADAL" clId="{31E57C6E-3794-4533-A095-63ECCE1C3534}" dt="2024-03-24T07:07:29.058" v="79" actId="47"/>
        <pc:sldMkLst>
          <pc:docMk/>
          <pc:sldMk cId="580178101" sldId="2147472712"/>
        </pc:sldMkLst>
        <pc:picChg chg="del mod">
          <ac:chgData name="Huang, Yunda" userId="14f91433-d9df-498d-9ea5-2d12a1d6036b" providerId="ADAL" clId="{31E57C6E-3794-4533-A095-63ECCE1C3534}" dt="2024-03-24T06:31:38.116" v="73" actId="478"/>
          <ac:picMkLst>
            <pc:docMk/>
            <pc:sldMk cId="580178101" sldId="2147472712"/>
            <ac:picMk id="15" creationId="{CE4EB9C5-15B2-A791-BCE2-AE7FD06DDE8C}"/>
          </ac:picMkLst>
        </pc:picChg>
        <pc:picChg chg="del mod">
          <ac:chgData name="Huang, Yunda" userId="14f91433-d9df-498d-9ea5-2d12a1d6036b" providerId="ADAL" clId="{31E57C6E-3794-4533-A095-63ECCE1C3534}" dt="2024-03-24T06:31:40.057" v="75" actId="478"/>
          <ac:picMkLst>
            <pc:docMk/>
            <pc:sldMk cId="580178101" sldId="2147472712"/>
            <ac:picMk id="4098" creationId="{1A22AD6A-E594-5FF9-AD34-B9C68E4E4EA6}"/>
          </ac:picMkLst>
        </pc:picChg>
      </pc:sldChg>
      <pc:sldChg chg="del">
        <pc:chgData name="Huang, Yunda" userId="14f91433-d9df-498d-9ea5-2d12a1d6036b" providerId="ADAL" clId="{31E57C6E-3794-4533-A095-63ECCE1C3534}" dt="2024-03-24T06:31:25.629" v="70" actId="2696"/>
        <pc:sldMkLst>
          <pc:docMk/>
          <pc:sldMk cId="4185855945" sldId="2147472712"/>
        </pc:sldMkLst>
      </pc:sldChg>
      <pc:sldChg chg="modSp mod">
        <pc:chgData name="Huang, Yunda" userId="14f91433-d9df-498d-9ea5-2d12a1d6036b" providerId="ADAL" clId="{31E57C6E-3794-4533-A095-63ECCE1C3534}" dt="2024-03-24T07:08:45.523" v="122" actId="20577"/>
        <pc:sldMkLst>
          <pc:docMk/>
          <pc:sldMk cId="3055311923" sldId="2147472713"/>
        </pc:sldMkLst>
        <pc:spChg chg="mod">
          <ac:chgData name="Huang, Yunda" userId="14f91433-d9df-498d-9ea5-2d12a1d6036b" providerId="ADAL" clId="{31E57C6E-3794-4533-A095-63ECCE1C3534}" dt="2024-03-24T07:08:45.523" v="122" actId="20577"/>
          <ac:spMkLst>
            <pc:docMk/>
            <pc:sldMk cId="3055311923" sldId="2147472713"/>
            <ac:spMk id="18" creationId="{C9CEDCFF-4AB0-40BA-3551-964582C3A24F}"/>
          </ac:spMkLst>
        </pc:spChg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3888957963" sldId="2147472714"/>
        </pc:sldMkLst>
      </pc:sldChg>
      <pc:sldChg chg="addSp delSp modSp mod ord delAnim">
        <pc:chgData name="Huang, Yunda" userId="14f91433-d9df-498d-9ea5-2d12a1d6036b" providerId="ADAL" clId="{31E57C6E-3794-4533-A095-63ECCE1C3534}" dt="2024-03-26T16:17:30.835" v="1015" actId="1076"/>
        <pc:sldMkLst>
          <pc:docMk/>
          <pc:sldMk cId="2411800284" sldId="2147472717"/>
        </pc:sldMkLst>
        <pc:spChg chg="del">
          <ac:chgData name="Huang, Yunda" userId="14f91433-d9df-498d-9ea5-2d12a1d6036b" providerId="ADAL" clId="{31E57C6E-3794-4533-A095-63ECCE1C3534}" dt="2024-03-26T16:17:08.159" v="1010" actId="478"/>
          <ac:spMkLst>
            <pc:docMk/>
            <pc:sldMk cId="2411800284" sldId="2147472717"/>
            <ac:spMk id="2" creationId="{579FE44D-7846-2712-3D59-DCE6D5577E25}"/>
          </ac:spMkLst>
        </pc:spChg>
        <pc:spChg chg="mod">
          <ac:chgData name="Huang, Yunda" userId="14f91433-d9df-498d-9ea5-2d12a1d6036b" providerId="ADAL" clId="{31E57C6E-3794-4533-A095-63ECCE1C3534}" dt="2024-03-26T16:17:04.051" v="1009" actId="20577"/>
          <ac:spMkLst>
            <pc:docMk/>
            <pc:sldMk cId="2411800284" sldId="2147472717"/>
            <ac:spMk id="4" creationId="{ECF5DA96-0ACD-0925-5E60-31A48B6101A8}"/>
          </ac:spMkLst>
        </pc:spChg>
        <pc:spChg chg="del mod">
          <ac:chgData name="Huang, Yunda" userId="14f91433-d9df-498d-9ea5-2d12a1d6036b" providerId="ADAL" clId="{31E57C6E-3794-4533-A095-63ECCE1C3534}" dt="2024-03-26T16:16:46.619" v="1008" actId="478"/>
          <ac:spMkLst>
            <pc:docMk/>
            <pc:sldMk cId="2411800284" sldId="2147472717"/>
            <ac:spMk id="6" creationId="{08060025-21CB-4D62-EE16-363B279A2784}"/>
          </ac:spMkLst>
        </pc:spChg>
        <pc:spChg chg="add del mod">
          <ac:chgData name="Huang, Yunda" userId="14f91433-d9df-498d-9ea5-2d12a1d6036b" providerId="ADAL" clId="{31E57C6E-3794-4533-A095-63ECCE1C3534}" dt="2024-03-26T16:17:11.581" v="1012" actId="478"/>
          <ac:spMkLst>
            <pc:docMk/>
            <pc:sldMk cId="2411800284" sldId="2147472717"/>
            <ac:spMk id="9" creationId="{509EBAF1-5D90-EB19-8313-BE57664C249B}"/>
          </ac:spMkLst>
        </pc:spChg>
        <pc:picChg chg="mod">
          <ac:chgData name="Huang, Yunda" userId="14f91433-d9df-498d-9ea5-2d12a1d6036b" providerId="ADAL" clId="{31E57C6E-3794-4533-A095-63ECCE1C3534}" dt="2024-03-26T16:17:30.835" v="1015" actId="1076"/>
          <ac:picMkLst>
            <pc:docMk/>
            <pc:sldMk cId="2411800284" sldId="2147472717"/>
            <ac:picMk id="5" creationId="{BDA13FAA-D3C0-754E-B7E4-22BAD3DE8259}"/>
          </ac:picMkLst>
        </pc:picChg>
        <pc:picChg chg="del mod">
          <ac:chgData name="Huang, Yunda" userId="14f91433-d9df-498d-9ea5-2d12a1d6036b" providerId="ADAL" clId="{31E57C6E-3794-4533-A095-63ECCE1C3534}" dt="2024-03-26T16:16:41.354" v="1007" actId="478"/>
          <ac:picMkLst>
            <pc:docMk/>
            <pc:sldMk cId="2411800284" sldId="2147472717"/>
            <ac:picMk id="7" creationId="{E9B2458F-B3B1-8A3E-992B-037988D55C65}"/>
          </ac:picMkLst>
        </pc:picChg>
      </pc:sldChg>
      <pc:sldChg chg="del">
        <pc:chgData name="Huang, Yunda" userId="14f91433-d9df-498d-9ea5-2d12a1d6036b" providerId="ADAL" clId="{31E57C6E-3794-4533-A095-63ECCE1C3534}" dt="2024-03-26T16:21:59.214" v="1241" actId="47"/>
        <pc:sldMkLst>
          <pc:docMk/>
          <pc:sldMk cId="906762266" sldId="2147472718"/>
        </pc:sldMkLst>
      </pc:sldChg>
      <pc:sldChg chg="del">
        <pc:chgData name="Huang, Yunda" userId="14f91433-d9df-498d-9ea5-2d12a1d6036b" providerId="ADAL" clId="{31E57C6E-3794-4533-A095-63ECCE1C3534}" dt="2024-03-24T07:11:13.045" v="139" actId="47"/>
        <pc:sldMkLst>
          <pc:docMk/>
          <pc:sldMk cId="3689343891" sldId="2147472719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248138311" sldId="2147472722"/>
        </pc:sldMkLst>
      </pc:sldChg>
      <pc:sldChg chg="del">
        <pc:chgData name="Huang, Yunda" userId="14f91433-d9df-498d-9ea5-2d12a1d6036b" providerId="ADAL" clId="{31E57C6E-3794-4533-A095-63ECCE1C3534}" dt="2024-03-24T06:27:53.141" v="48" actId="47"/>
        <pc:sldMkLst>
          <pc:docMk/>
          <pc:sldMk cId="3243889769" sldId="2147472723"/>
        </pc:sldMkLst>
      </pc:sldChg>
      <pc:sldChg chg="del">
        <pc:chgData name="Huang, Yunda" userId="14f91433-d9df-498d-9ea5-2d12a1d6036b" providerId="ADAL" clId="{31E57C6E-3794-4533-A095-63ECCE1C3534}" dt="2024-03-24T06:27:51.239" v="47" actId="47"/>
        <pc:sldMkLst>
          <pc:docMk/>
          <pc:sldMk cId="4276656879" sldId="2147472724"/>
        </pc:sldMkLst>
      </pc:sldChg>
      <pc:sldChg chg="del">
        <pc:chgData name="Huang, Yunda" userId="14f91433-d9df-498d-9ea5-2d12a1d6036b" providerId="ADAL" clId="{31E57C6E-3794-4533-A095-63ECCE1C3534}" dt="2024-03-24T06:27:53.798" v="49" actId="47"/>
        <pc:sldMkLst>
          <pc:docMk/>
          <pc:sldMk cId="179876968" sldId="2147472726"/>
        </pc:sldMkLst>
      </pc:sldChg>
      <pc:sldChg chg="del">
        <pc:chgData name="Huang, Yunda" userId="14f91433-d9df-498d-9ea5-2d12a1d6036b" providerId="ADAL" clId="{31E57C6E-3794-4533-A095-63ECCE1C3534}" dt="2024-03-24T06:27:54.654" v="50" actId="47"/>
        <pc:sldMkLst>
          <pc:docMk/>
          <pc:sldMk cId="2392745044" sldId="2147472727"/>
        </pc:sldMkLst>
      </pc:sldChg>
      <pc:sldChg chg="del">
        <pc:chgData name="Huang, Yunda" userId="14f91433-d9df-498d-9ea5-2d12a1d6036b" providerId="ADAL" clId="{31E57C6E-3794-4533-A095-63ECCE1C3534}" dt="2024-03-24T07:09:58.765" v="124" actId="47"/>
        <pc:sldMkLst>
          <pc:docMk/>
          <pc:sldMk cId="3071320893" sldId="2147472731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3772770968" sldId="2147472732"/>
        </pc:sldMkLst>
      </pc:sldChg>
      <pc:sldChg chg="del">
        <pc:chgData name="Huang, Yunda" userId="14f91433-d9df-498d-9ea5-2d12a1d6036b" providerId="ADAL" clId="{31E57C6E-3794-4533-A095-63ECCE1C3534}" dt="2024-03-26T16:22:09.546" v="1242" actId="47"/>
        <pc:sldMkLst>
          <pc:docMk/>
          <pc:sldMk cId="4192078660" sldId="2147472733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2433130222" sldId="2147472734"/>
        </pc:sldMkLst>
      </pc:sldChg>
      <pc:sldChg chg="del">
        <pc:chgData name="Huang, Yunda" userId="14f91433-d9df-498d-9ea5-2d12a1d6036b" providerId="ADAL" clId="{31E57C6E-3794-4533-A095-63ECCE1C3534}" dt="2024-03-24T07:11:45.344" v="142" actId="47"/>
        <pc:sldMkLst>
          <pc:docMk/>
          <pc:sldMk cId="1187783075" sldId="2147472735"/>
        </pc:sldMkLst>
      </pc:sldChg>
      <pc:sldChg chg="del">
        <pc:chgData name="Huang, Yunda" userId="14f91433-d9df-498d-9ea5-2d12a1d6036b" providerId="ADAL" clId="{31E57C6E-3794-4533-A095-63ECCE1C3534}" dt="2024-03-24T06:29:06.464" v="60" actId="47"/>
        <pc:sldMkLst>
          <pc:docMk/>
          <pc:sldMk cId="1182802332" sldId="2147472736"/>
        </pc:sldMkLst>
      </pc:sldChg>
      <pc:sldChg chg="del">
        <pc:chgData name="Huang, Yunda" userId="14f91433-d9df-498d-9ea5-2d12a1d6036b" providerId="ADAL" clId="{31E57C6E-3794-4533-A095-63ECCE1C3534}" dt="2024-03-24T06:29:11.630" v="65" actId="47"/>
        <pc:sldMkLst>
          <pc:docMk/>
          <pc:sldMk cId="2908680079" sldId="2147472738"/>
        </pc:sldMkLst>
      </pc:sldChg>
      <pc:sldChg chg="del">
        <pc:chgData name="Huang, Yunda" userId="14f91433-d9df-498d-9ea5-2d12a1d6036b" providerId="ADAL" clId="{31E57C6E-3794-4533-A095-63ECCE1C3534}" dt="2024-03-24T07:10:37.447" v="128" actId="47"/>
        <pc:sldMkLst>
          <pc:docMk/>
          <pc:sldMk cId="147867185" sldId="2147472741"/>
        </pc:sldMkLst>
      </pc:sldChg>
      <pc:sldChg chg="del">
        <pc:chgData name="Huang, Yunda" userId="14f91433-d9df-498d-9ea5-2d12a1d6036b" providerId="ADAL" clId="{31E57C6E-3794-4533-A095-63ECCE1C3534}" dt="2024-03-24T07:11:30.990" v="141" actId="47"/>
        <pc:sldMkLst>
          <pc:docMk/>
          <pc:sldMk cId="252245669" sldId="2147472742"/>
        </pc:sldMkLst>
      </pc:sldChg>
      <pc:sldChg chg="add">
        <pc:chgData name="Huang, Yunda" userId="14f91433-d9df-498d-9ea5-2d12a1d6036b" providerId="ADAL" clId="{31E57C6E-3794-4533-A095-63ECCE1C3534}" dt="2024-03-24T07:06:41.967" v="76"/>
        <pc:sldMkLst>
          <pc:docMk/>
          <pc:sldMk cId="4031248547" sldId="2147472744"/>
        </pc:sldMkLst>
      </pc:sldChg>
      <pc:sldChg chg="add">
        <pc:chgData name="Huang, Yunda" userId="14f91433-d9df-498d-9ea5-2d12a1d6036b" providerId="ADAL" clId="{31E57C6E-3794-4533-A095-63ECCE1C3534}" dt="2024-03-24T07:07:25.899" v="78"/>
        <pc:sldMkLst>
          <pc:docMk/>
          <pc:sldMk cId="2269389445" sldId="2147472785"/>
        </pc:sldMkLst>
      </pc:sldChg>
      <pc:sldChg chg="add">
        <pc:chgData name="Huang, Yunda" userId="14f91433-d9df-498d-9ea5-2d12a1d6036b" providerId="ADAL" clId="{31E57C6E-3794-4533-A095-63ECCE1C3534}" dt="2024-03-24T07:07:25.899" v="78"/>
        <pc:sldMkLst>
          <pc:docMk/>
          <pc:sldMk cId="2329297287" sldId="2147472786"/>
        </pc:sldMkLst>
      </pc:sldChg>
      <pc:sldChg chg="modSp new mod">
        <pc:chgData name="Huang, Yunda" userId="14f91433-d9df-498d-9ea5-2d12a1d6036b" providerId="ADAL" clId="{31E57C6E-3794-4533-A095-63ECCE1C3534}" dt="2024-03-26T16:15:05.109" v="941" actId="20577"/>
        <pc:sldMkLst>
          <pc:docMk/>
          <pc:sldMk cId="2121534568" sldId="2147472787"/>
        </pc:sldMkLst>
        <pc:spChg chg="mod">
          <ac:chgData name="Huang, Yunda" userId="14f91433-d9df-498d-9ea5-2d12a1d6036b" providerId="ADAL" clId="{31E57C6E-3794-4533-A095-63ECCE1C3534}" dt="2024-03-26T16:08:03.921" v="389" actId="20577"/>
          <ac:spMkLst>
            <pc:docMk/>
            <pc:sldMk cId="2121534568" sldId="2147472787"/>
            <ac:spMk id="2" creationId="{D0C5184E-F5FA-AFFB-B7E4-1DD559441643}"/>
          </ac:spMkLst>
        </pc:spChg>
        <pc:spChg chg="mod">
          <ac:chgData name="Huang, Yunda" userId="14f91433-d9df-498d-9ea5-2d12a1d6036b" providerId="ADAL" clId="{31E57C6E-3794-4533-A095-63ECCE1C3534}" dt="2024-03-26T16:15:05.109" v="941" actId="20577"/>
          <ac:spMkLst>
            <pc:docMk/>
            <pc:sldMk cId="2121534568" sldId="2147472787"/>
            <ac:spMk id="3" creationId="{1BCC52B6-5248-61AF-F1D6-14CBDCACAB52}"/>
          </ac:spMkLst>
        </pc:spChg>
      </pc:sldChg>
      <pc:sldChg chg="new del">
        <pc:chgData name="Huang, Yunda" userId="14f91433-d9df-498d-9ea5-2d12a1d6036b" providerId="ADAL" clId="{31E57C6E-3794-4533-A095-63ECCE1C3534}" dt="2024-03-24T07:10:37.447" v="128" actId="47"/>
        <pc:sldMkLst>
          <pc:docMk/>
          <pc:sldMk cId="2454231831" sldId="2147472787"/>
        </pc:sldMkLst>
      </pc:sldChg>
      <pc:sldChg chg="modSp new mod">
        <pc:chgData name="Huang, Yunda" userId="14f91433-d9df-498d-9ea5-2d12a1d6036b" providerId="ADAL" clId="{31E57C6E-3794-4533-A095-63ECCE1C3534}" dt="2024-03-26T16:15:34.186" v="1002" actId="20577"/>
        <pc:sldMkLst>
          <pc:docMk/>
          <pc:sldMk cId="1283895107" sldId="2147472788"/>
        </pc:sldMkLst>
        <pc:spChg chg="mod">
          <ac:chgData name="Huang, Yunda" userId="14f91433-d9df-498d-9ea5-2d12a1d6036b" providerId="ADAL" clId="{31E57C6E-3794-4533-A095-63ECCE1C3534}" dt="2024-03-26T16:15:34.186" v="1002" actId="20577"/>
          <ac:spMkLst>
            <pc:docMk/>
            <pc:sldMk cId="1283895107" sldId="2147472788"/>
            <ac:spMk id="2" creationId="{25267EAC-C8A7-51A4-E1F9-99C4FA67F022}"/>
          </ac:spMkLst>
        </pc:spChg>
      </pc:sldChg>
      <pc:sldChg chg="new del">
        <pc:chgData name="Huang, Yunda" userId="14f91433-d9df-498d-9ea5-2d12a1d6036b" providerId="ADAL" clId="{31E57C6E-3794-4533-A095-63ECCE1C3534}" dt="2024-03-24T07:10:37.447" v="128" actId="47"/>
        <pc:sldMkLst>
          <pc:docMk/>
          <pc:sldMk cId="2510828356" sldId="2147472788"/>
        </pc:sldMkLst>
      </pc:sldChg>
      <pc:sldChg chg="new del">
        <pc:chgData name="Huang, Yunda" userId="14f91433-d9df-498d-9ea5-2d12a1d6036b" providerId="ADAL" clId="{31E57C6E-3794-4533-A095-63ECCE1C3534}" dt="2024-03-24T07:10:37.447" v="128" actId="47"/>
        <pc:sldMkLst>
          <pc:docMk/>
          <pc:sldMk cId="280253374" sldId="2147472789"/>
        </pc:sldMkLst>
      </pc:sldChg>
      <pc:sldMasterChg chg="delSldLayout">
        <pc:chgData name="Huang, Yunda" userId="14f91433-d9df-498d-9ea5-2d12a1d6036b" providerId="ADAL" clId="{31E57C6E-3794-4533-A095-63ECCE1C3534}" dt="2024-03-24T07:11:45.344" v="142" actId="47"/>
        <pc:sldMasterMkLst>
          <pc:docMk/>
          <pc:sldMasterMk cId="1510260044" sldId="2147483912"/>
        </pc:sldMasterMkLst>
        <pc:sldLayoutChg chg="del">
          <pc:chgData name="Huang, Yunda" userId="14f91433-d9df-498d-9ea5-2d12a1d6036b" providerId="ADAL" clId="{31E57C6E-3794-4533-A095-63ECCE1C3534}" dt="2024-03-24T07:09:58.765" v="124" actId="47"/>
          <pc:sldLayoutMkLst>
            <pc:docMk/>
            <pc:sldMasterMk cId="1510260044" sldId="2147483912"/>
            <pc:sldLayoutMk cId="3618558925" sldId="2147483965"/>
          </pc:sldLayoutMkLst>
        </pc:sldLayoutChg>
        <pc:sldLayoutChg chg="del">
          <pc:chgData name="Huang, Yunda" userId="14f91433-d9df-498d-9ea5-2d12a1d6036b" providerId="ADAL" clId="{31E57C6E-3794-4533-A095-63ECCE1C3534}" dt="2024-03-24T07:11:45.344" v="142" actId="47"/>
          <pc:sldLayoutMkLst>
            <pc:docMk/>
            <pc:sldMasterMk cId="1510260044" sldId="2147483912"/>
            <pc:sldLayoutMk cId="1989160833" sldId="214748396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9DC2B-560E-480B-9E72-480DDB5878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3CF89-A706-4DB9-9247-576C821C64F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VRC01 PK modeling work</a:t>
          </a:r>
          <a:endParaRPr lang="en-US" sz="2000" dirty="0"/>
        </a:p>
      </dgm:t>
    </dgm:pt>
    <dgm:pt modelId="{9EA06BB2-8D62-4625-B4E9-2FD642EF8B43}" type="parTrans" cxnId="{9490CBA5-5212-4441-BD33-327855D3FD87}">
      <dgm:prSet/>
      <dgm:spPr/>
      <dgm:t>
        <a:bodyPr/>
        <a:lstStyle/>
        <a:p>
          <a:endParaRPr lang="en-US"/>
        </a:p>
      </dgm:t>
    </dgm:pt>
    <dgm:pt modelId="{0622B579-F8D8-40BB-BB4F-3AC91A961D19}" type="sibTrans" cxnId="{9490CBA5-5212-4441-BD33-327855D3FD87}">
      <dgm:prSet/>
      <dgm:spPr/>
      <dgm:t>
        <a:bodyPr/>
        <a:lstStyle/>
        <a:p>
          <a:endParaRPr lang="en-US"/>
        </a:p>
      </dgm:t>
    </dgm:pt>
    <dgm:pt modelId="{B2A53C24-E261-45CF-B762-3A7782CFE3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Prediction of  serum neutralization </a:t>
          </a:r>
          <a:endParaRPr lang="en-US" sz="2000" dirty="0"/>
        </a:p>
      </dgm:t>
    </dgm:pt>
    <dgm:pt modelId="{8EE89D17-1E4D-429B-8D7D-AA4533A73B4F}" type="parTrans" cxnId="{6C1AB5F7-1FA9-4C99-9A56-165AA99953BA}">
      <dgm:prSet/>
      <dgm:spPr/>
      <dgm:t>
        <a:bodyPr/>
        <a:lstStyle/>
        <a:p>
          <a:endParaRPr lang="en-US"/>
        </a:p>
      </dgm:t>
    </dgm:pt>
    <dgm:pt modelId="{13E1C355-8FE0-41E7-A234-4B130B266153}" type="sibTrans" cxnId="{6C1AB5F7-1FA9-4C99-9A56-165AA99953BA}">
      <dgm:prSet/>
      <dgm:spPr/>
      <dgm:t>
        <a:bodyPr/>
        <a:lstStyle/>
        <a:p>
          <a:endParaRPr lang="en-US"/>
        </a:p>
      </dgm:t>
    </dgm:pt>
    <dgm:pt modelId="{A8F0C2A2-6935-49C3-A174-3C539A0D9EF0}">
      <dgm:prSet phldrT="[Text]"/>
      <dgm:spPr/>
      <dgm:t>
        <a:bodyPr/>
        <a:lstStyle/>
        <a:p>
          <a:r>
            <a:rPr lang="en-US" dirty="0"/>
            <a:t>Other…</a:t>
          </a:r>
        </a:p>
      </dgm:t>
    </dgm:pt>
    <dgm:pt modelId="{AAD20860-430B-4703-BE9F-876D19C75F4B}" type="parTrans" cxnId="{B9399BD8-70F9-4677-96B1-05C69057806D}">
      <dgm:prSet/>
      <dgm:spPr/>
      <dgm:t>
        <a:bodyPr/>
        <a:lstStyle/>
        <a:p>
          <a:endParaRPr lang="en-US"/>
        </a:p>
      </dgm:t>
    </dgm:pt>
    <dgm:pt modelId="{5F7E32CA-4211-48E3-B088-1E2625108217}" type="sibTrans" cxnId="{B9399BD8-70F9-4677-96B1-05C69057806D}">
      <dgm:prSet/>
      <dgm:spPr/>
      <dgm:t>
        <a:bodyPr/>
        <a:lstStyle/>
        <a:p>
          <a:endParaRPr lang="en-US"/>
        </a:p>
      </dgm:t>
    </dgm:pt>
    <dgm:pt modelId="{F2E64EB0-A776-4476-859D-697F89BBD01B}">
      <dgm:prSet/>
      <dgm:spPr/>
      <dgm:t>
        <a:bodyPr/>
        <a:lstStyle/>
        <a:p>
          <a:r>
            <a:rPr lang="en-US" dirty="0">
              <a:latin typeface="+mj-lt"/>
            </a:rPr>
            <a:t>Survival data simulation system </a:t>
          </a:r>
        </a:p>
      </dgm:t>
    </dgm:pt>
    <dgm:pt modelId="{D87159E3-2A68-424E-B2E8-D6489B4BA841}" type="parTrans" cxnId="{479F502A-5524-4304-847C-527A85E04969}">
      <dgm:prSet/>
      <dgm:spPr/>
      <dgm:t>
        <a:bodyPr/>
        <a:lstStyle/>
        <a:p>
          <a:endParaRPr lang="en-US"/>
        </a:p>
      </dgm:t>
    </dgm:pt>
    <dgm:pt modelId="{409D6E21-8D4C-4E86-A53D-D5350A34722D}" type="sibTrans" cxnId="{479F502A-5524-4304-847C-527A85E04969}">
      <dgm:prSet/>
      <dgm:spPr/>
      <dgm:t>
        <a:bodyPr/>
        <a:lstStyle/>
        <a:p>
          <a:endParaRPr lang="en-US"/>
        </a:p>
      </dgm:t>
    </dgm:pt>
    <dgm:pt modelId="{EC055747-A7DF-41CF-8D7C-69E036CA5F29}" type="pres">
      <dgm:prSet presAssocID="{CFD9DC2B-560E-480B-9E72-480DDB58782B}" presName="CompostProcess" presStyleCnt="0">
        <dgm:presLayoutVars>
          <dgm:dir/>
          <dgm:resizeHandles val="exact"/>
        </dgm:presLayoutVars>
      </dgm:prSet>
      <dgm:spPr/>
    </dgm:pt>
    <dgm:pt modelId="{6DC7839F-0BA6-4167-9FB2-EF25F22BE2F4}" type="pres">
      <dgm:prSet presAssocID="{CFD9DC2B-560E-480B-9E72-480DDB58782B}" presName="arrow" presStyleLbl="bgShp" presStyleIdx="0" presStyleCnt="1" custLinFactNeighborX="17180" custLinFactNeighborY="-1135"/>
      <dgm:spPr/>
    </dgm:pt>
    <dgm:pt modelId="{4C1C5D6B-5664-4B17-8E95-531D14614B66}" type="pres">
      <dgm:prSet presAssocID="{CFD9DC2B-560E-480B-9E72-480DDB58782B}" presName="linearProcess" presStyleCnt="0"/>
      <dgm:spPr/>
    </dgm:pt>
    <dgm:pt modelId="{E2DC1260-2F18-4F11-BBA1-74512C56479F}" type="pres">
      <dgm:prSet presAssocID="{71F3CF89-A706-4DB9-9247-576C821C64FD}" presName="textNode" presStyleLbl="node1" presStyleIdx="0" presStyleCnt="4" custScaleX="509410" custScaleY="114172" custLinFactX="10247" custLinFactNeighborX="100000" custLinFactNeighborY="-67007">
        <dgm:presLayoutVars>
          <dgm:bulletEnabled val="1"/>
        </dgm:presLayoutVars>
      </dgm:prSet>
      <dgm:spPr/>
    </dgm:pt>
    <dgm:pt modelId="{6865B471-DDF9-4AF7-AEBB-EC8531EC37AE}" type="pres">
      <dgm:prSet presAssocID="{0622B579-F8D8-40BB-BB4F-3AC91A961D19}" presName="sibTrans" presStyleCnt="0"/>
      <dgm:spPr/>
    </dgm:pt>
    <dgm:pt modelId="{8B3E57E5-B423-4F0A-9844-7226CF215BF4}" type="pres">
      <dgm:prSet presAssocID="{B2A53C24-E261-45CF-B762-3A7782CFE39A}" presName="textNode" presStyleLbl="node1" presStyleIdx="1" presStyleCnt="4" custScaleX="665312" custScaleY="101817" custLinFactX="-229578" custLinFactNeighborX="-300000" custLinFactNeighborY="38161">
        <dgm:presLayoutVars>
          <dgm:bulletEnabled val="1"/>
        </dgm:presLayoutVars>
      </dgm:prSet>
      <dgm:spPr/>
    </dgm:pt>
    <dgm:pt modelId="{3F3436B8-471D-4063-A53F-576F0F70976F}" type="pres">
      <dgm:prSet presAssocID="{13E1C355-8FE0-41E7-A234-4B130B266153}" presName="sibTrans" presStyleCnt="0"/>
      <dgm:spPr/>
    </dgm:pt>
    <dgm:pt modelId="{AA1D2CA8-04A0-42AF-A3D9-B3D4AE28906D}" type="pres">
      <dgm:prSet presAssocID="{F2E64EB0-A776-4476-859D-697F89BBD01B}" presName="textNode" presStyleLbl="node1" presStyleIdx="2" presStyleCnt="4" custScaleX="489113" custScaleY="157685" custLinFactX="-236257" custLinFactNeighborX="-300000" custLinFactNeighborY="-46428">
        <dgm:presLayoutVars>
          <dgm:bulletEnabled val="1"/>
        </dgm:presLayoutVars>
      </dgm:prSet>
      <dgm:spPr/>
    </dgm:pt>
    <dgm:pt modelId="{8D626DF5-1B0B-4633-BB91-495B511D8337}" type="pres">
      <dgm:prSet presAssocID="{409D6E21-8D4C-4E86-A53D-D5350A34722D}" presName="sibTrans" presStyleCnt="0"/>
      <dgm:spPr/>
    </dgm:pt>
    <dgm:pt modelId="{C872A738-B088-45F1-9E40-D39026C70568}" type="pres">
      <dgm:prSet presAssocID="{A8F0C2A2-6935-49C3-A174-3C539A0D9EF0}" presName="textNode" presStyleLbl="node1" presStyleIdx="3" presStyleCnt="4" custScaleX="432582" custScaleY="110350" custLinFactX="-532500" custLinFactNeighborX="-600000" custLinFactNeighborY="69999">
        <dgm:presLayoutVars>
          <dgm:bulletEnabled val="1"/>
        </dgm:presLayoutVars>
      </dgm:prSet>
      <dgm:spPr/>
    </dgm:pt>
  </dgm:ptLst>
  <dgm:cxnLst>
    <dgm:cxn modelId="{479F502A-5524-4304-847C-527A85E04969}" srcId="{CFD9DC2B-560E-480B-9E72-480DDB58782B}" destId="{F2E64EB0-A776-4476-859D-697F89BBD01B}" srcOrd="2" destOrd="0" parTransId="{D87159E3-2A68-424E-B2E8-D6489B4BA841}" sibTransId="{409D6E21-8D4C-4E86-A53D-D5350A34722D}"/>
    <dgm:cxn modelId="{A39CBB61-0D5F-4059-8EE2-7FB286516A7F}" type="presOf" srcId="{CFD9DC2B-560E-480B-9E72-480DDB58782B}" destId="{EC055747-A7DF-41CF-8D7C-69E036CA5F29}" srcOrd="0" destOrd="0" presId="urn:microsoft.com/office/officeart/2005/8/layout/hProcess9"/>
    <dgm:cxn modelId="{95BFF441-C32D-40C0-970D-529AF35E19BC}" type="presOf" srcId="{71F3CF89-A706-4DB9-9247-576C821C64FD}" destId="{E2DC1260-2F18-4F11-BBA1-74512C56479F}" srcOrd="0" destOrd="0" presId="urn:microsoft.com/office/officeart/2005/8/layout/hProcess9"/>
    <dgm:cxn modelId="{218B4E62-20C3-4B20-980D-AF2EDAE543D5}" type="presOf" srcId="{B2A53C24-E261-45CF-B762-3A7782CFE39A}" destId="{8B3E57E5-B423-4F0A-9844-7226CF215BF4}" srcOrd="0" destOrd="0" presId="urn:microsoft.com/office/officeart/2005/8/layout/hProcess9"/>
    <dgm:cxn modelId="{C81BCF4B-FC4C-437F-906F-B66F694E9349}" type="presOf" srcId="{A8F0C2A2-6935-49C3-A174-3C539A0D9EF0}" destId="{C872A738-B088-45F1-9E40-D39026C70568}" srcOrd="0" destOrd="0" presId="urn:microsoft.com/office/officeart/2005/8/layout/hProcess9"/>
    <dgm:cxn modelId="{1E661D4E-B6DE-4610-95E6-0B66C37B5A06}" type="presOf" srcId="{F2E64EB0-A776-4476-859D-697F89BBD01B}" destId="{AA1D2CA8-04A0-42AF-A3D9-B3D4AE28906D}" srcOrd="0" destOrd="0" presId="urn:microsoft.com/office/officeart/2005/8/layout/hProcess9"/>
    <dgm:cxn modelId="{9490CBA5-5212-4441-BD33-327855D3FD87}" srcId="{CFD9DC2B-560E-480B-9E72-480DDB58782B}" destId="{71F3CF89-A706-4DB9-9247-576C821C64FD}" srcOrd="0" destOrd="0" parTransId="{9EA06BB2-8D62-4625-B4E9-2FD642EF8B43}" sibTransId="{0622B579-F8D8-40BB-BB4F-3AC91A961D19}"/>
    <dgm:cxn modelId="{B9399BD8-70F9-4677-96B1-05C69057806D}" srcId="{CFD9DC2B-560E-480B-9E72-480DDB58782B}" destId="{A8F0C2A2-6935-49C3-A174-3C539A0D9EF0}" srcOrd="3" destOrd="0" parTransId="{AAD20860-430B-4703-BE9F-876D19C75F4B}" sibTransId="{5F7E32CA-4211-48E3-B088-1E2625108217}"/>
    <dgm:cxn modelId="{6C1AB5F7-1FA9-4C99-9A56-165AA99953BA}" srcId="{CFD9DC2B-560E-480B-9E72-480DDB58782B}" destId="{B2A53C24-E261-45CF-B762-3A7782CFE39A}" srcOrd="1" destOrd="0" parTransId="{8EE89D17-1E4D-429B-8D7D-AA4533A73B4F}" sibTransId="{13E1C355-8FE0-41E7-A234-4B130B266153}"/>
    <dgm:cxn modelId="{6537149E-6206-4593-B467-1DB79A337159}" type="presParOf" srcId="{EC055747-A7DF-41CF-8D7C-69E036CA5F29}" destId="{6DC7839F-0BA6-4167-9FB2-EF25F22BE2F4}" srcOrd="0" destOrd="0" presId="urn:microsoft.com/office/officeart/2005/8/layout/hProcess9"/>
    <dgm:cxn modelId="{6DBBBCD1-41DB-4BB2-9ED6-CDE8C0BDFBDF}" type="presParOf" srcId="{EC055747-A7DF-41CF-8D7C-69E036CA5F29}" destId="{4C1C5D6B-5664-4B17-8E95-531D14614B66}" srcOrd="1" destOrd="0" presId="urn:microsoft.com/office/officeart/2005/8/layout/hProcess9"/>
    <dgm:cxn modelId="{A63713B5-CED8-4E51-9DEA-4480DD85EE7B}" type="presParOf" srcId="{4C1C5D6B-5664-4B17-8E95-531D14614B66}" destId="{E2DC1260-2F18-4F11-BBA1-74512C56479F}" srcOrd="0" destOrd="0" presId="urn:microsoft.com/office/officeart/2005/8/layout/hProcess9"/>
    <dgm:cxn modelId="{355AC607-1FDF-4067-A22E-BE0AD8620D9B}" type="presParOf" srcId="{4C1C5D6B-5664-4B17-8E95-531D14614B66}" destId="{6865B471-DDF9-4AF7-AEBB-EC8531EC37AE}" srcOrd="1" destOrd="0" presId="urn:microsoft.com/office/officeart/2005/8/layout/hProcess9"/>
    <dgm:cxn modelId="{122073A2-9FE6-4180-BE8E-ECB2E4E38F56}" type="presParOf" srcId="{4C1C5D6B-5664-4B17-8E95-531D14614B66}" destId="{8B3E57E5-B423-4F0A-9844-7226CF215BF4}" srcOrd="2" destOrd="0" presId="urn:microsoft.com/office/officeart/2005/8/layout/hProcess9"/>
    <dgm:cxn modelId="{D87D711C-1A58-4933-A7EB-D7EDF73E9381}" type="presParOf" srcId="{4C1C5D6B-5664-4B17-8E95-531D14614B66}" destId="{3F3436B8-471D-4063-A53F-576F0F70976F}" srcOrd="3" destOrd="0" presId="urn:microsoft.com/office/officeart/2005/8/layout/hProcess9"/>
    <dgm:cxn modelId="{1F9A6B84-F6A5-4284-9E88-752C7A0BE0D2}" type="presParOf" srcId="{4C1C5D6B-5664-4B17-8E95-531D14614B66}" destId="{AA1D2CA8-04A0-42AF-A3D9-B3D4AE28906D}" srcOrd="4" destOrd="0" presId="urn:microsoft.com/office/officeart/2005/8/layout/hProcess9"/>
    <dgm:cxn modelId="{07F86C17-D9E6-4217-AC4D-9ACF9C0E2823}" type="presParOf" srcId="{4C1C5D6B-5664-4B17-8E95-531D14614B66}" destId="{8D626DF5-1B0B-4633-BB91-495B511D8337}" srcOrd="5" destOrd="0" presId="urn:microsoft.com/office/officeart/2005/8/layout/hProcess9"/>
    <dgm:cxn modelId="{AA5BC68E-A45A-445A-9251-8416DF5A9748}" type="presParOf" srcId="{4C1C5D6B-5664-4B17-8E95-531D14614B66}" destId="{C872A738-B088-45F1-9E40-D39026C705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9DC2B-560E-480B-9E72-480DDB5878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3CF89-A706-4DB9-9247-576C821C64F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VRC01 PK modeling work</a:t>
          </a:r>
          <a:endParaRPr lang="en-US" sz="2000" dirty="0"/>
        </a:p>
      </dgm:t>
    </dgm:pt>
    <dgm:pt modelId="{9EA06BB2-8D62-4625-B4E9-2FD642EF8B43}" type="parTrans" cxnId="{9490CBA5-5212-4441-BD33-327855D3FD87}">
      <dgm:prSet/>
      <dgm:spPr/>
      <dgm:t>
        <a:bodyPr/>
        <a:lstStyle/>
        <a:p>
          <a:endParaRPr lang="en-US"/>
        </a:p>
      </dgm:t>
    </dgm:pt>
    <dgm:pt modelId="{0622B579-F8D8-40BB-BB4F-3AC91A961D19}" type="sibTrans" cxnId="{9490CBA5-5212-4441-BD33-327855D3FD87}">
      <dgm:prSet/>
      <dgm:spPr/>
      <dgm:t>
        <a:bodyPr/>
        <a:lstStyle/>
        <a:p>
          <a:endParaRPr lang="en-US"/>
        </a:p>
      </dgm:t>
    </dgm:pt>
    <dgm:pt modelId="{B2A53C24-E261-45CF-B762-3A7782CFE3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Prediction of  serum neutralization </a:t>
          </a:r>
          <a:endParaRPr lang="en-US" sz="2000" dirty="0"/>
        </a:p>
      </dgm:t>
    </dgm:pt>
    <dgm:pt modelId="{8EE89D17-1E4D-429B-8D7D-AA4533A73B4F}" type="parTrans" cxnId="{6C1AB5F7-1FA9-4C99-9A56-165AA99953BA}">
      <dgm:prSet/>
      <dgm:spPr/>
      <dgm:t>
        <a:bodyPr/>
        <a:lstStyle/>
        <a:p>
          <a:endParaRPr lang="en-US"/>
        </a:p>
      </dgm:t>
    </dgm:pt>
    <dgm:pt modelId="{13E1C355-8FE0-41E7-A234-4B130B266153}" type="sibTrans" cxnId="{6C1AB5F7-1FA9-4C99-9A56-165AA99953BA}">
      <dgm:prSet/>
      <dgm:spPr/>
      <dgm:t>
        <a:bodyPr/>
        <a:lstStyle/>
        <a:p>
          <a:endParaRPr lang="en-US"/>
        </a:p>
      </dgm:t>
    </dgm:pt>
    <dgm:pt modelId="{A8F0C2A2-6935-49C3-A174-3C539A0D9EF0}">
      <dgm:prSet phldrT="[Text]"/>
      <dgm:spPr/>
      <dgm:t>
        <a:bodyPr/>
        <a:lstStyle/>
        <a:p>
          <a:r>
            <a:rPr lang="en-US" dirty="0"/>
            <a:t>Other…</a:t>
          </a:r>
        </a:p>
      </dgm:t>
    </dgm:pt>
    <dgm:pt modelId="{AAD20860-430B-4703-BE9F-876D19C75F4B}" type="parTrans" cxnId="{B9399BD8-70F9-4677-96B1-05C69057806D}">
      <dgm:prSet/>
      <dgm:spPr/>
      <dgm:t>
        <a:bodyPr/>
        <a:lstStyle/>
        <a:p>
          <a:endParaRPr lang="en-US"/>
        </a:p>
      </dgm:t>
    </dgm:pt>
    <dgm:pt modelId="{5F7E32CA-4211-48E3-B088-1E2625108217}" type="sibTrans" cxnId="{B9399BD8-70F9-4677-96B1-05C69057806D}">
      <dgm:prSet/>
      <dgm:spPr/>
      <dgm:t>
        <a:bodyPr/>
        <a:lstStyle/>
        <a:p>
          <a:endParaRPr lang="en-US"/>
        </a:p>
      </dgm:t>
    </dgm:pt>
    <dgm:pt modelId="{F2E64EB0-A776-4476-859D-697F89BBD01B}">
      <dgm:prSet/>
      <dgm:spPr/>
      <dgm:t>
        <a:bodyPr/>
        <a:lstStyle/>
        <a:p>
          <a:r>
            <a:rPr lang="en-US" dirty="0">
              <a:latin typeface="+mj-lt"/>
            </a:rPr>
            <a:t>Survival data simulation system </a:t>
          </a:r>
        </a:p>
      </dgm:t>
    </dgm:pt>
    <dgm:pt modelId="{D87159E3-2A68-424E-B2E8-D6489B4BA841}" type="parTrans" cxnId="{479F502A-5524-4304-847C-527A85E04969}">
      <dgm:prSet/>
      <dgm:spPr/>
      <dgm:t>
        <a:bodyPr/>
        <a:lstStyle/>
        <a:p>
          <a:endParaRPr lang="en-US"/>
        </a:p>
      </dgm:t>
    </dgm:pt>
    <dgm:pt modelId="{409D6E21-8D4C-4E86-A53D-D5350A34722D}" type="sibTrans" cxnId="{479F502A-5524-4304-847C-527A85E04969}">
      <dgm:prSet/>
      <dgm:spPr/>
      <dgm:t>
        <a:bodyPr/>
        <a:lstStyle/>
        <a:p>
          <a:endParaRPr lang="en-US"/>
        </a:p>
      </dgm:t>
    </dgm:pt>
    <dgm:pt modelId="{EC055747-A7DF-41CF-8D7C-69E036CA5F29}" type="pres">
      <dgm:prSet presAssocID="{CFD9DC2B-560E-480B-9E72-480DDB58782B}" presName="CompostProcess" presStyleCnt="0">
        <dgm:presLayoutVars>
          <dgm:dir/>
          <dgm:resizeHandles val="exact"/>
        </dgm:presLayoutVars>
      </dgm:prSet>
      <dgm:spPr/>
    </dgm:pt>
    <dgm:pt modelId="{6DC7839F-0BA6-4167-9FB2-EF25F22BE2F4}" type="pres">
      <dgm:prSet presAssocID="{CFD9DC2B-560E-480B-9E72-480DDB58782B}" presName="arrow" presStyleLbl="bgShp" presStyleIdx="0" presStyleCnt="1" custLinFactNeighborX="17180" custLinFactNeighborY="-1135"/>
      <dgm:spPr/>
    </dgm:pt>
    <dgm:pt modelId="{4C1C5D6B-5664-4B17-8E95-531D14614B66}" type="pres">
      <dgm:prSet presAssocID="{CFD9DC2B-560E-480B-9E72-480DDB58782B}" presName="linearProcess" presStyleCnt="0"/>
      <dgm:spPr/>
    </dgm:pt>
    <dgm:pt modelId="{E2DC1260-2F18-4F11-BBA1-74512C56479F}" type="pres">
      <dgm:prSet presAssocID="{71F3CF89-A706-4DB9-9247-576C821C64FD}" presName="textNode" presStyleLbl="node1" presStyleIdx="0" presStyleCnt="4" custScaleX="509410" custScaleY="114172" custLinFactX="10247" custLinFactNeighborX="100000" custLinFactNeighborY="-67007">
        <dgm:presLayoutVars>
          <dgm:bulletEnabled val="1"/>
        </dgm:presLayoutVars>
      </dgm:prSet>
      <dgm:spPr/>
    </dgm:pt>
    <dgm:pt modelId="{6865B471-DDF9-4AF7-AEBB-EC8531EC37AE}" type="pres">
      <dgm:prSet presAssocID="{0622B579-F8D8-40BB-BB4F-3AC91A961D19}" presName="sibTrans" presStyleCnt="0"/>
      <dgm:spPr/>
    </dgm:pt>
    <dgm:pt modelId="{8B3E57E5-B423-4F0A-9844-7226CF215BF4}" type="pres">
      <dgm:prSet presAssocID="{B2A53C24-E261-45CF-B762-3A7782CFE39A}" presName="textNode" presStyleLbl="node1" presStyleIdx="1" presStyleCnt="4" custScaleX="562174" custScaleY="101817" custLinFactX="-229578" custLinFactNeighborX="-300000" custLinFactNeighborY="38161">
        <dgm:presLayoutVars>
          <dgm:bulletEnabled val="1"/>
        </dgm:presLayoutVars>
      </dgm:prSet>
      <dgm:spPr/>
    </dgm:pt>
    <dgm:pt modelId="{3F3436B8-471D-4063-A53F-576F0F70976F}" type="pres">
      <dgm:prSet presAssocID="{13E1C355-8FE0-41E7-A234-4B130B266153}" presName="sibTrans" presStyleCnt="0"/>
      <dgm:spPr/>
    </dgm:pt>
    <dgm:pt modelId="{AA1D2CA8-04A0-42AF-A3D9-B3D4AE28906D}" type="pres">
      <dgm:prSet presAssocID="{F2E64EB0-A776-4476-859D-697F89BBD01B}" presName="textNode" presStyleLbl="node1" presStyleIdx="2" presStyleCnt="4" custScaleX="489113" custScaleY="157685" custLinFactX="-236257" custLinFactNeighborX="-300000" custLinFactNeighborY="-46428">
        <dgm:presLayoutVars>
          <dgm:bulletEnabled val="1"/>
        </dgm:presLayoutVars>
      </dgm:prSet>
      <dgm:spPr/>
    </dgm:pt>
    <dgm:pt modelId="{8D626DF5-1B0B-4633-BB91-495B511D8337}" type="pres">
      <dgm:prSet presAssocID="{409D6E21-8D4C-4E86-A53D-D5350A34722D}" presName="sibTrans" presStyleCnt="0"/>
      <dgm:spPr/>
    </dgm:pt>
    <dgm:pt modelId="{C872A738-B088-45F1-9E40-D39026C70568}" type="pres">
      <dgm:prSet presAssocID="{A8F0C2A2-6935-49C3-A174-3C539A0D9EF0}" presName="textNode" presStyleLbl="node1" presStyleIdx="3" presStyleCnt="4" custScaleX="432582" custScaleY="110350" custLinFactX="-532500" custLinFactNeighborX="-600000" custLinFactNeighborY="69999">
        <dgm:presLayoutVars>
          <dgm:bulletEnabled val="1"/>
        </dgm:presLayoutVars>
      </dgm:prSet>
      <dgm:spPr/>
    </dgm:pt>
  </dgm:ptLst>
  <dgm:cxnLst>
    <dgm:cxn modelId="{479F502A-5524-4304-847C-527A85E04969}" srcId="{CFD9DC2B-560E-480B-9E72-480DDB58782B}" destId="{F2E64EB0-A776-4476-859D-697F89BBD01B}" srcOrd="2" destOrd="0" parTransId="{D87159E3-2A68-424E-B2E8-D6489B4BA841}" sibTransId="{409D6E21-8D4C-4E86-A53D-D5350A34722D}"/>
    <dgm:cxn modelId="{A39CBB61-0D5F-4059-8EE2-7FB286516A7F}" type="presOf" srcId="{CFD9DC2B-560E-480B-9E72-480DDB58782B}" destId="{EC055747-A7DF-41CF-8D7C-69E036CA5F29}" srcOrd="0" destOrd="0" presId="urn:microsoft.com/office/officeart/2005/8/layout/hProcess9"/>
    <dgm:cxn modelId="{95BFF441-C32D-40C0-970D-529AF35E19BC}" type="presOf" srcId="{71F3CF89-A706-4DB9-9247-576C821C64FD}" destId="{E2DC1260-2F18-4F11-BBA1-74512C56479F}" srcOrd="0" destOrd="0" presId="urn:microsoft.com/office/officeart/2005/8/layout/hProcess9"/>
    <dgm:cxn modelId="{218B4E62-20C3-4B20-980D-AF2EDAE543D5}" type="presOf" srcId="{B2A53C24-E261-45CF-B762-3A7782CFE39A}" destId="{8B3E57E5-B423-4F0A-9844-7226CF215BF4}" srcOrd="0" destOrd="0" presId="urn:microsoft.com/office/officeart/2005/8/layout/hProcess9"/>
    <dgm:cxn modelId="{C81BCF4B-FC4C-437F-906F-B66F694E9349}" type="presOf" srcId="{A8F0C2A2-6935-49C3-A174-3C539A0D9EF0}" destId="{C872A738-B088-45F1-9E40-D39026C70568}" srcOrd="0" destOrd="0" presId="urn:microsoft.com/office/officeart/2005/8/layout/hProcess9"/>
    <dgm:cxn modelId="{1E661D4E-B6DE-4610-95E6-0B66C37B5A06}" type="presOf" srcId="{F2E64EB0-A776-4476-859D-697F89BBD01B}" destId="{AA1D2CA8-04A0-42AF-A3D9-B3D4AE28906D}" srcOrd="0" destOrd="0" presId="urn:microsoft.com/office/officeart/2005/8/layout/hProcess9"/>
    <dgm:cxn modelId="{9490CBA5-5212-4441-BD33-327855D3FD87}" srcId="{CFD9DC2B-560E-480B-9E72-480DDB58782B}" destId="{71F3CF89-A706-4DB9-9247-576C821C64FD}" srcOrd="0" destOrd="0" parTransId="{9EA06BB2-8D62-4625-B4E9-2FD642EF8B43}" sibTransId="{0622B579-F8D8-40BB-BB4F-3AC91A961D19}"/>
    <dgm:cxn modelId="{B9399BD8-70F9-4677-96B1-05C69057806D}" srcId="{CFD9DC2B-560E-480B-9E72-480DDB58782B}" destId="{A8F0C2A2-6935-49C3-A174-3C539A0D9EF0}" srcOrd="3" destOrd="0" parTransId="{AAD20860-430B-4703-BE9F-876D19C75F4B}" sibTransId="{5F7E32CA-4211-48E3-B088-1E2625108217}"/>
    <dgm:cxn modelId="{6C1AB5F7-1FA9-4C99-9A56-165AA99953BA}" srcId="{CFD9DC2B-560E-480B-9E72-480DDB58782B}" destId="{B2A53C24-E261-45CF-B762-3A7782CFE39A}" srcOrd="1" destOrd="0" parTransId="{8EE89D17-1E4D-429B-8D7D-AA4533A73B4F}" sibTransId="{13E1C355-8FE0-41E7-A234-4B130B266153}"/>
    <dgm:cxn modelId="{6537149E-6206-4593-B467-1DB79A337159}" type="presParOf" srcId="{EC055747-A7DF-41CF-8D7C-69E036CA5F29}" destId="{6DC7839F-0BA6-4167-9FB2-EF25F22BE2F4}" srcOrd="0" destOrd="0" presId="urn:microsoft.com/office/officeart/2005/8/layout/hProcess9"/>
    <dgm:cxn modelId="{6DBBBCD1-41DB-4BB2-9ED6-CDE8C0BDFBDF}" type="presParOf" srcId="{EC055747-A7DF-41CF-8D7C-69E036CA5F29}" destId="{4C1C5D6B-5664-4B17-8E95-531D14614B66}" srcOrd="1" destOrd="0" presId="urn:microsoft.com/office/officeart/2005/8/layout/hProcess9"/>
    <dgm:cxn modelId="{A63713B5-CED8-4E51-9DEA-4480DD85EE7B}" type="presParOf" srcId="{4C1C5D6B-5664-4B17-8E95-531D14614B66}" destId="{E2DC1260-2F18-4F11-BBA1-74512C56479F}" srcOrd="0" destOrd="0" presId="urn:microsoft.com/office/officeart/2005/8/layout/hProcess9"/>
    <dgm:cxn modelId="{355AC607-1FDF-4067-A22E-BE0AD8620D9B}" type="presParOf" srcId="{4C1C5D6B-5664-4B17-8E95-531D14614B66}" destId="{6865B471-DDF9-4AF7-AEBB-EC8531EC37AE}" srcOrd="1" destOrd="0" presId="urn:microsoft.com/office/officeart/2005/8/layout/hProcess9"/>
    <dgm:cxn modelId="{122073A2-9FE6-4180-BE8E-ECB2E4E38F56}" type="presParOf" srcId="{4C1C5D6B-5664-4B17-8E95-531D14614B66}" destId="{8B3E57E5-B423-4F0A-9844-7226CF215BF4}" srcOrd="2" destOrd="0" presId="urn:microsoft.com/office/officeart/2005/8/layout/hProcess9"/>
    <dgm:cxn modelId="{D87D711C-1A58-4933-A7EB-D7EDF73E9381}" type="presParOf" srcId="{4C1C5D6B-5664-4B17-8E95-531D14614B66}" destId="{3F3436B8-471D-4063-A53F-576F0F70976F}" srcOrd="3" destOrd="0" presId="urn:microsoft.com/office/officeart/2005/8/layout/hProcess9"/>
    <dgm:cxn modelId="{1F9A6B84-F6A5-4284-9E88-752C7A0BE0D2}" type="presParOf" srcId="{4C1C5D6B-5664-4B17-8E95-531D14614B66}" destId="{AA1D2CA8-04A0-42AF-A3D9-B3D4AE28906D}" srcOrd="4" destOrd="0" presId="urn:microsoft.com/office/officeart/2005/8/layout/hProcess9"/>
    <dgm:cxn modelId="{07F86C17-D9E6-4217-AC4D-9ACF9C0E2823}" type="presParOf" srcId="{4C1C5D6B-5664-4B17-8E95-531D14614B66}" destId="{8D626DF5-1B0B-4633-BB91-495B511D8337}" srcOrd="5" destOrd="0" presId="urn:microsoft.com/office/officeart/2005/8/layout/hProcess9"/>
    <dgm:cxn modelId="{AA5BC68E-A45A-445A-9251-8416DF5A9748}" type="presParOf" srcId="{4C1C5D6B-5664-4B17-8E95-531D14614B66}" destId="{C872A738-B088-45F1-9E40-D39026C705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839F-0BA6-4167-9FB2-EF25F22BE2F4}">
      <dsp:nvSpPr>
        <dsp:cNvPr id="0" name=""/>
        <dsp:cNvSpPr/>
      </dsp:nvSpPr>
      <dsp:spPr>
        <a:xfrm>
          <a:off x="883493" y="0"/>
          <a:ext cx="5006466" cy="2574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C1260-2F18-4F11-BBA1-74512C56479F}">
      <dsp:nvSpPr>
        <dsp:cNvPr id="0" name=""/>
        <dsp:cNvSpPr/>
      </dsp:nvSpPr>
      <dsp:spPr>
        <a:xfrm>
          <a:off x="46167" y="9339"/>
          <a:ext cx="1419258" cy="1175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VRC01 PK modeling work</a:t>
          </a:r>
          <a:endParaRPr lang="en-US" sz="2000" kern="1200" dirty="0"/>
        </a:p>
      </dsp:txBody>
      <dsp:txXfrm>
        <a:off x="103558" y="66730"/>
        <a:ext cx="1304476" cy="1060879"/>
      </dsp:txXfrm>
    </dsp:sp>
    <dsp:sp modelId="{8B3E57E5-B423-4F0A-9844-7226CF215BF4}">
      <dsp:nvSpPr>
        <dsp:cNvPr id="0" name=""/>
        <dsp:cNvSpPr/>
      </dsp:nvSpPr>
      <dsp:spPr>
        <a:xfrm>
          <a:off x="755462" y="1155895"/>
          <a:ext cx="1853614" cy="1048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Prediction of  serum neutralization </a:t>
          </a:r>
          <a:endParaRPr lang="en-US" sz="2000" kern="1200" dirty="0"/>
        </a:p>
      </dsp:txBody>
      <dsp:txXfrm>
        <a:off x="806643" y="1207076"/>
        <a:ext cx="1751252" cy="946076"/>
      </dsp:txXfrm>
    </dsp:sp>
    <dsp:sp modelId="{AA1D2CA8-04A0-42AF-A3D9-B3D4AE28906D}">
      <dsp:nvSpPr>
        <dsp:cNvPr id="0" name=""/>
        <dsp:cNvSpPr/>
      </dsp:nvSpPr>
      <dsp:spPr>
        <a:xfrm>
          <a:off x="2604399" y="0"/>
          <a:ext cx="1362709" cy="162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Survival data simulation system </a:t>
          </a:r>
        </a:p>
      </dsp:txBody>
      <dsp:txXfrm>
        <a:off x="2670921" y="66522"/>
        <a:ext cx="1229665" cy="1490682"/>
      </dsp:txXfrm>
    </dsp:sp>
    <dsp:sp modelId="{C872A738-B088-45F1-9E40-D39026C70568}">
      <dsp:nvSpPr>
        <dsp:cNvPr id="0" name=""/>
        <dsp:cNvSpPr/>
      </dsp:nvSpPr>
      <dsp:spPr>
        <a:xfrm>
          <a:off x="3113890" y="1438015"/>
          <a:ext cx="1205209" cy="113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Other…</a:t>
          </a:r>
        </a:p>
      </dsp:txBody>
      <dsp:txXfrm>
        <a:off x="3169360" y="1493485"/>
        <a:ext cx="1094269" cy="1025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839F-0BA6-4167-9FB2-EF25F22BE2F4}">
      <dsp:nvSpPr>
        <dsp:cNvPr id="0" name=""/>
        <dsp:cNvSpPr/>
      </dsp:nvSpPr>
      <dsp:spPr>
        <a:xfrm>
          <a:off x="925399" y="0"/>
          <a:ext cx="5243927" cy="2574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C1260-2F18-4F11-BBA1-74512C56479F}">
      <dsp:nvSpPr>
        <dsp:cNvPr id="0" name=""/>
        <dsp:cNvSpPr/>
      </dsp:nvSpPr>
      <dsp:spPr>
        <a:xfrm>
          <a:off x="49902" y="9339"/>
          <a:ext cx="1563302" cy="1175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VRC01 PK modeling work</a:t>
          </a:r>
          <a:endParaRPr lang="en-US" sz="2000" kern="1200" dirty="0"/>
        </a:p>
      </dsp:txBody>
      <dsp:txXfrm>
        <a:off x="107293" y="66730"/>
        <a:ext cx="1448520" cy="1060879"/>
      </dsp:txXfrm>
    </dsp:sp>
    <dsp:sp modelId="{8B3E57E5-B423-4F0A-9844-7226CF215BF4}">
      <dsp:nvSpPr>
        <dsp:cNvPr id="0" name=""/>
        <dsp:cNvSpPr/>
      </dsp:nvSpPr>
      <dsp:spPr>
        <a:xfrm>
          <a:off x="831184" y="1155895"/>
          <a:ext cx="1725226" cy="1048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+mj-lt"/>
            </a:rPr>
            <a:t>Prediction of  serum neutralization </a:t>
          </a:r>
          <a:endParaRPr lang="en-US" sz="2000" kern="1200" dirty="0"/>
        </a:p>
      </dsp:txBody>
      <dsp:txXfrm>
        <a:off x="882365" y="1207076"/>
        <a:ext cx="1622864" cy="946076"/>
      </dsp:txXfrm>
    </dsp:sp>
    <dsp:sp modelId="{AA1D2CA8-04A0-42AF-A3D9-B3D4AE28906D}">
      <dsp:nvSpPr>
        <dsp:cNvPr id="0" name=""/>
        <dsp:cNvSpPr/>
      </dsp:nvSpPr>
      <dsp:spPr>
        <a:xfrm>
          <a:off x="2551259" y="0"/>
          <a:ext cx="1501013" cy="162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Survival data simulation system </a:t>
          </a:r>
        </a:p>
      </dsp:txBody>
      <dsp:txXfrm>
        <a:off x="2624532" y="73273"/>
        <a:ext cx="1354467" cy="1477180"/>
      </dsp:txXfrm>
    </dsp:sp>
    <dsp:sp modelId="{C872A738-B088-45F1-9E40-D39026C70568}">
      <dsp:nvSpPr>
        <dsp:cNvPr id="0" name=""/>
        <dsp:cNvSpPr/>
      </dsp:nvSpPr>
      <dsp:spPr>
        <a:xfrm>
          <a:off x="3112459" y="1438015"/>
          <a:ext cx="1327528" cy="113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Other…</a:t>
          </a:r>
        </a:p>
      </dsp:txBody>
      <dsp:txXfrm>
        <a:off x="3167929" y="1493485"/>
        <a:ext cx="1216588" cy="102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83A3-74EC-4777-B71F-E0F6DC2554D9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C3AFC-9D0B-4CEA-8B56-7F1914BE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6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580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215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0812-3B7C-4F25-BFFF-DE8E3281A0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0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0812-3B7C-4F25-BFFF-DE8E3281A0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0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10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F3617C-4FBA-8EFB-E66E-CAC0EE1F4192}"/>
              </a:ext>
            </a:extLst>
          </p:cNvPr>
          <p:cNvSpPr/>
          <p:nvPr/>
        </p:nvSpPr>
        <p:spPr>
          <a:xfrm>
            <a:off x="0" y="5657914"/>
            <a:ext cx="12192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83730-6DC4-802D-C2AD-841D5BCD6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432" y="1638299"/>
            <a:ext cx="7280559" cy="3023315"/>
          </a:xfr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00352-C5ED-FA86-6C1F-A653D33E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2" y="4798140"/>
            <a:ext cx="5820698" cy="13666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F7064-577F-5489-013B-B80533D11C4C}"/>
              </a:ext>
            </a:extLst>
          </p:cNvPr>
          <p:cNvSpPr/>
          <p:nvPr userDrawn="1"/>
        </p:nvSpPr>
        <p:spPr>
          <a:xfrm>
            <a:off x="0" y="5657914"/>
            <a:ext cx="12192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7265B-A024-C781-E0D1-EF863180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0"/>
            <a:ext cx="58719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3F0A4-4F7F-D94D-B05B-822DE4F23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02" y="698884"/>
            <a:ext cx="2807850" cy="6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8469-31A0-1192-89C0-F4C96553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86829-4E45-27A9-BF8A-3FA07E8E8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2514-42C3-264E-57FD-09B97F23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FEF69-C193-EA93-1CF4-EE6B379B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8EAAE-10A4-8399-1E6B-3504E32E9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527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A126-0427-2C05-B62C-023DCEE5C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65125"/>
            <a:ext cx="76581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4D15-141A-C935-40FA-43D339B7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4BA6-3F44-02A6-F0CE-53FAF665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EC31A-CF14-110E-A388-447BAB451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D5F3-14D8-EB4A-BCF0-7DEF40FD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9FF6C1-1F10-6B81-CAF0-B28BC6E744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733270"/>
            <a:ext cx="5181600" cy="7091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1E7022-7CAE-F7C0-D3C5-5B581F40C1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1825354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9F64A8-114B-5D81-514A-3E24305848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6000" y="2876669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82BF47-8D5B-87BE-5127-15DCE9D4059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096000" y="3923512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D2B938-8AFF-0643-A887-9B1904CA619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096000" y="5011954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15639E-8CC4-FEB7-1691-4EBF3865C265}"/>
              </a:ext>
            </a:extLst>
          </p:cNvPr>
          <p:cNvGrpSpPr/>
          <p:nvPr userDrawn="1"/>
        </p:nvGrpSpPr>
        <p:grpSpPr>
          <a:xfrm>
            <a:off x="621792" y="1065362"/>
            <a:ext cx="3829722" cy="3767059"/>
            <a:chOff x="621792" y="1474157"/>
            <a:chExt cx="3829722" cy="376705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82A96D-087E-F58E-196E-5312EB64A1C5}"/>
                </a:ext>
              </a:extLst>
            </p:cNvPr>
            <p:cNvSpPr/>
            <p:nvPr/>
          </p:nvSpPr>
          <p:spPr>
            <a:xfrm>
              <a:off x="621792" y="1474157"/>
              <a:ext cx="3829722" cy="37670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06907D-77AF-BD36-8B08-EC1B63CB1CA8}"/>
                </a:ext>
              </a:extLst>
            </p:cNvPr>
            <p:cNvSpPr/>
            <p:nvPr userDrawn="1"/>
          </p:nvSpPr>
          <p:spPr>
            <a:xfrm>
              <a:off x="1291675" y="2244576"/>
              <a:ext cx="2984804" cy="207943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en-US" altLang="en-US" sz="5400" b="0" i="0" dirty="0">
                  <a:solidFill>
                    <a:schemeClr val="bg1"/>
                  </a:solidFill>
                  <a:latin typeface="+mj-lt"/>
                  <a:ea typeface="ヒラギノ角ゴ Pro W3" panose="020B0300000000000000" pitchFamily="34" charset="-128"/>
                </a:rPr>
                <a:t>Table of Contents</a:t>
              </a:r>
            </a:p>
          </p:txBody>
        </p: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CEC661D-E074-375D-91A2-5AE8C1E640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5820" y="5246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1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356D2A1-1F4F-E034-3663-54B8AC3457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8673" y="1613074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2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DE5DCA6-E722-888B-586D-7DCE83FA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5819" y="37112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4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21A37EF-DD9A-147C-DAE2-0D6A31A392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5819" y="4799674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5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DBE69E7-EF78-104F-175E-E14F0469B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8673" y="2664389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EC31A-CF14-110E-A388-447BAB451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D5F3-14D8-EB4A-BCF0-7DEF40FD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9FF6C1-1F10-6B81-CAF0-B28BC6E744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59494" y="733270"/>
            <a:ext cx="9018106" cy="7091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1E7022-7CAE-F7C0-D3C5-5B581F40C1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59494" y="1825354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9F64A8-114B-5D81-514A-3E24305848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259494" y="2876669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82BF47-8D5B-87BE-5127-15DCE9D4059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259494" y="3923512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D2B938-8AFF-0643-A887-9B1904CA619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59494" y="5011954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CEC661D-E074-375D-91A2-5AE8C1E640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69314" y="5246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1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356D2A1-1F4F-E034-3663-54B8AC3457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2167" y="1613074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2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DE5DCA6-E722-888B-586D-7DCE83FA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9313" y="37112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4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21A37EF-DD9A-147C-DAE2-0D6A31A392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9313" y="4799674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5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DBE69E7-EF78-104F-175E-E14F0469B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82167" y="2664389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0ADFC-4E21-8B1B-2B92-D873DFF76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752"/>
            <a:ext cx="446913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ic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2DA7D5-7145-4155-9CEA-6BD6DBBE3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24" y="371074"/>
            <a:ext cx="989076" cy="11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103632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103632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</p:spTree>
    <p:extLst>
      <p:ext uri="{BB962C8B-B14F-4D97-AF65-F5344CB8AC3E}">
        <p14:creationId xmlns:p14="http://schemas.microsoft.com/office/powerpoint/2010/main" val="388813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Text w/Subhead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"/>
            <a:ext cx="103632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1933684"/>
            <a:ext cx="10363199" cy="82780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lang="en-US" sz="1600" b="1" kern="0" cap="all" spc="0" normalizeH="0" baseline="0" dirty="0">
                <a:solidFill>
                  <a:schemeClr val="tx2"/>
                </a:solidFill>
              </a:defRPr>
            </a:lvl1pPr>
          </a:lstStyle>
          <a:p>
            <a:pPr marL="197213" lvl="0" indent="-197213"/>
            <a:r>
              <a:rPr lang="en-US" dirty="0"/>
              <a:t>Click to add subtitle text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188720"/>
            <a:ext cx="10363200" cy="749808"/>
          </a:xfrm>
          <a:prstGeom prst="rect">
            <a:avLst/>
          </a:prstGeom>
        </p:spPr>
        <p:txBody>
          <a:bodyPr tIns="0" rIns="0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1A24A-CF28-0C46-BC50-7171D12730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0827-E235-7147-995F-7CEAF6D48E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E5351-B08B-1A4C-A099-7C6CCDF10A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1" y="2894987"/>
            <a:ext cx="10363199" cy="289621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4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3118"/>
            <a:ext cx="4859079" cy="3063876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8948"/>
            <a:ext cx="4859079" cy="46322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487184"/>
            <a:ext cx="4859079" cy="7498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909C4-0CDA-1F50-EE33-C12E76CEEC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45078" y="1423988"/>
            <a:ext cx="4132522" cy="4367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body text,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59436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59436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BBFABB7-4488-4B42-8719-33C164F24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24" y="371074"/>
            <a:ext cx="989076" cy="11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59436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59436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E566B3-76E1-D104-1541-4DE8C52E9F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4560" y="1453019"/>
            <a:ext cx="4133088" cy="4338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2 images 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909C4-0CDA-1F50-EE33-C12E76CEEC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399" y="1423988"/>
            <a:ext cx="4965405" cy="437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19BB9C-D01B-4884-B61F-AFFF375E0B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5224" y="1426464"/>
            <a:ext cx="4965192" cy="437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65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/left, Image/right - add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DC0-1172-D9AF-7562-D2835381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59"/>
            <a:ext cx="519016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416DDC-E451-9D45-458A-9C5675364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188720"/>
            <a:ext cx="5190164" cy="74980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enter Level 2 header here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4DCA7E5-C14E-EFF5-6BE9-4826838C7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024866"/>
            <a:ext cx="5190165" cy="376633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  <a:lvl2pPr marL="680177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1074604" indent="-285750">
              <a:buFont typeface="Arial" panose="020B0604020202020204" pitchFamily="34" charset="0"/>
              <a:buChar char="•"/>
              <a:defRPr sz="1600"/>
            </a:lvl3pPr>
            <a:lvl4pPr marL="1469030" indent="-285750">
              <a:buFont typeface="Arial" panose="020B0604020202020204" pitchFamily="34" charset="0"/>
              <a:buChar char="•"/>
              <a:defRPr/>
            </a:lvl4pPr>
            <a:lvl5pPr marL="18634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21BDF8F-7B64-659D-5BE8-E490BDE808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anchor="ctr">
            <a:normAutofit/>
          </a:bodyPr>
          <a:lstStyle>
            <a:lvl1pPr marL="0" marR="0" indent="0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197213" marR="0" lvl="0" indent="-197213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4806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/right, Image/left - add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DC0-1172-D9AF-7562-D28353816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565" y="365759"/>
            <a:ext cx="519016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Main title style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416DDC-E451-9D45-458A-9C5675364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4565" y="1188720"/>
            <a:ext cx="5190164" cy="74980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Enter to enter Level 2 header here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4DCA7E5-C14E-EFF5-6BE9-4826838C7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24866"/>
            <a:ext cx="5190165" cy="329098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  <a:lvl2pPr marL="680177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1074604" indent="-285750">
              <a:buFont typeface="Arial" panose="020B0604020202020204" pitchFamily="34" charset="0"/>
              <a:buChar char="•"/>
              <a:defRPr sz="1600"/>
            </a:lvl3pPr>
            <a:lvl4pPr marL="1469030" indent="-285750">
              <a:buFont typeface="Arial" panose="020B0604020202020204" pitchFamily="34" charset="0"/>
              <a:buChar char="•"/>
              <a:defRPr/>
            </a:lvl4pPr>
            <a:lvl5pPr marL="18634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21BDF8F-7B64-659D-5BE8-E490BDE808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anchor="ctr">
            <a:normAutofit/>
          </a:bodyPr>
          <a:lstStyle>
            <a:lvl1pPr marL="0" marR="0" indent="0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197213" marR="0" lvl="0" indent="-197213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772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tep &amp; 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503-DD78-2342-1E29-9AFE8C06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4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F341-ED71-646A-640E-8FE822B368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189703"/>
            <a:ext cx="10363200" cy="74725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DFFEB-F573-0BB1-187E-BF04F49FD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2438" y="2952977"/>
            <a:ext cx="2423160" cy="251191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2748D-706E-CE54-B6E2-799FC789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4475" y="2952977"/>
            <a:ext cx="2423160" cy="25119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00B23-F0D6-0912-2BA2-FF242101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DF546-748A-D965-DD85-EB6F83BB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E4DE70-1C5B-27C1-6544-BB3D64F307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6511" y="2952977"/>
            <a:ext cx="2423160" cy="25119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A1FB08-4A19-0340-C00E-F42975D05B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01788" y="2248084"/>
            <a:ext cx="2424112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DAFBBE-DE45-76C2-2F6F-52EBD21980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94263" y="2248084"/>
            <a:ext cx="2424112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3603703-D075-3A9B-6057-E74BD4EAA3A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86738" y="2248084"/>
            <a:ext cx="2422525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1726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_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CE957-AC41-0C94-F535-5C1E4674F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0"/>
            <a:ext cx="587192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93C78C-9B40-B347-B3D2-AD4644535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602851"/>
            <a:ext cx="10515600" cy="1973024"/>
          </a:xfr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A2FFD-00B0-4315-5A95-071DDF8C3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02" y="698884"/>
            <a:ext cx="2807850" cy="6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2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</p:cNvPr>
          <p:cNvSpPr/>
          <p:nvPr userDrawn="1"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65"/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65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4B6655A6-2CC0-4B7C-AAA6-857743F22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168624"/>
            <a:ext cx="10769600" cy="8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D72399-DC6E-4827-B9BD-6D58B09406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3200" y="6645498"/>
            <a:ext cx="4165600" cy="212503"/>
          </a:xfrm>
        </p:spPr>
        <p:txBody>
          <a:bodyPr/>
          <a:lstStyle>
            <a:lvl1pPr marL="0" indent="0" algn="r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Source: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2A9CAC-D17D-4045-927F-AE275FA82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" y="1092200"/>
            <a:ext cx="1076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8C040-8C89-4A0C-98E7-581431458473}"/>
              </a:ext>
            </a:extLst>
          </p:cNvPr>
          <p:cNvSpPr txBox="1"/>
          <p:nvPr userDrawn="1"/>
        </p:nvSpPr>
        <p:spPr>
          <a:xfrm>
            <a:off x="1" y="5206284"/>
            <a:ext cx="953033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rtlCol="0">
            <a:normAutofit lnSpcReduction="10000"/>
          </a:bodyPr>
          <a:lstStyle/>
          <a:p>
            <a:pPr algn="ctr"/>
            <a:fld id="{25B8601D-1A2B-4E73-8EBF-C7119FC20FA8}" type="slidenum">
              <a:rPr lang="en-US" sz="1333" b="0" smtClean="0">
                <a:solidFill>
                  <a:srgbClr val="F7F5EF"/>
                </a:solidFill>
              </a:rPr>
              <a:pPr algn="ctr"/>
              <a:t>‹#›</a:t>
            </a:fld>
            <a:endParaRPr lang="en-US" sz="1333" b="0" dirty="0">
              <a:solidFill>
                <a:srgbClr val="F7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56" y="1600203"/>
            <a:ext cx="10437845" cy="426992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292929"/>
                </a:solidFill>
                <a:latin typeface="+mn-lt"/>
              </a:defRPr>
            </a:lvl1pPr>
            <a:lvl2pPr>
              <a:defRPr sz="1125">
                <a:solidFill>
                  <a:srgbClr val="292929"/>
                </a:solidFill>
                <a:latin typeface="+mn-lt"/>
              </a:defRPr>
            </a:lvl2pPr>
            <a:lvl3pPr>
              <a:defRPr sz="1125">
                <a:solidFill>
                  <a:srgbClr val="292929"/>
                </a:solidFill>
                <a:latin typeface="+mn-lt"/>
              </a:defRPr>
            </a:lvl3pPr>
            <a:lvl4pPr>
              <a:defRPr sz="1125">
                <a:solidFill>
                  <a:srgbClr val="292929"/>
                </a:solidFill>
                <a:latin typeface="+mn-lt"/>
              </a:defRPr>
            </a:lvl4pPr>
            <a:lvl5pPr>
              <a:defRPr sz="1125">
                <a:solidFill>
                  <a:srgbClr val="29292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679509" y="188640"/>
            <a:ext cx="99028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53718-B504-7F87-E066-0EBF37695DAA}"/>
              </a:ext>
            </a:extLst>
          </p:cNvPr>
          <p:cNvSpPr/>
          <p:nvPr userDrawn="1"/>
        </p:nvSpPr>
        <p:spPr>
          <a:xfrm>
            <a:off x="3233854" y="6016752"/>
            <a:ext cx="8207509" cy="380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EAC77-E29C-9F0D-95C2-15B86A305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23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9FFB5-ECB2-E90E-2D1D-C621D6717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579308"/>
            <a:ext cx="6931742" cy="3238939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E918-0B1E-6452-87A9-DF4A3D2B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954772"/>
            <a:ext cx="10363200" cy="113487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832DE-4433-4E49-4062-C73289AB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F192-B89B-17DC-5507-42E72D4F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4B925-4371-93EB-3411-84AE9B114A8C}"/>
              </a:ext>
            </a:extLst>
          </p:cNvPr>
          <p:cNvSpPr txBox="1"/>
          <p:nvPr userDrawn="1"/>
        </p:nvSpPr>
        <p:spPr>
          <a:xfrm>
            <a:off x="914400" y="6019503"/>
            <a:ext cx="2989007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Fred Hutchinson Cancer Center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41CC2D-ADFA-3BBE-FF74-6466B3EFD9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7832" y="6222047"/>
            <a:ext cx="821976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7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9812-6B69-5FBB-40B0-CB1BD52B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DC98-86E7-CF87-6709-1CDD57BB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57580"/>
            <a:ext cx="5105400" cy="4352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2757-9BFC-85ED-1612-958629E55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03280-953A-6A6B-89B7-C754FA11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742A-90FE-37C8-2605-403C5CF2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503-DD78-2342-1E29-9AFE8C06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F341-ED71-646A-640E-8FE822B368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189703"/>
            <a:ext cx="5083175" cy="74725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DFFEB-F573-0BB1-187E-BF04F49FD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103643"/>
            <a:ext cx="5083175" cy="3687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DFCBD-3FEF-C58A-423A-C25C7878E9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88720"/>
            <a:ext cx="5083175" cy="749808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2748D-706E-CE54-B6E2-799FC789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3121"/>
            <a:ext cx="5105400" cy="368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00B23-F0D6-0912-2BA2-FF242101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DF546-748A-D965-DD85-EB6F83BB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8D27-6BDD-5417-8EC4-00291A71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BD33E-C6AD-7813-A913-149F3D87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43C93-A7DD-9E70-87A8-2F87BE9F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95CB0-06CA-B017-ADCD-3F5EDEAB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C2A4-51AC-1525-9934-8E61605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8641-8B4F-D444-19EC-BF7D8624D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3857625" cy="1600200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 – two or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C393-7E96-B9A7-1EB2-4A0C2FE4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7085"/>
            <a:ext cx="6094412" cy="50341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350D6-D385-7F8E-946D-A25E5C0E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3857625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7407C-4B46-3405-2813-E1D3FDF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32D6D-A165-0BDB-E69C-BAA8A085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C8DD0-3F73-BB93-FA36-3D508DAD69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83188" y="457201"/>
            <a:ext cx="6094412" cy="5334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table,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3505-7FD8-3C21-E430-A532D7CBA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3857625" cy="1600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 – two or three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0D798-29A6-98AD-C9F7-45A59E27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3857625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E136E-CF06-F17E-F496-D7786FB2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79E9-738E-749D-CE9C-27D8D1BC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E06E6-993B-6CEE-F959-D2384A8E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3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79D4-E5DD-E8F8-F56C-4752D43F3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41992"/>
            <a:ext cx="10363200" cy="4349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F96F0-2789-0A58-06EF-48860FB4C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1036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41FE-6FDA-17BF-76AA-C86F706C4C33}"/>
              </a:ext>
            </a:extLst>
          </p:cNvPr>
          <p:cNvSpPr/>
          <p:nvPr userDrawn="1"/>
        </p:nvSpPr>
        <p:spPr>
          <a:xfrm>
            <a:off x="11519087" y="6043240"/>
            <a:ext cx="301752" cy="301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7DF8-B1EA-CC87-ECE4-7F641BE1B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363" y="60167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11CFF-CFD2-85A6-6C08-1360F1769685}"/>
              </a:ext>
            </a:extLst>
          </p:cNvPr>
          <p:cNvSpPr txBox="1"/>
          <p:nvPr userDrawn="1"/>
        </p:nvSpPr>
        <p:spPr>
          <a:xfrm>
            <a:off x="914400" y="6019503"/>
            <a:ext cx="2989007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/>
              <a:t>Fred Hutchinson Cancer Center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2BD626-04AC-1B24-AE77-8AFB7AA9A945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7832" y="6222047"/>
            <a:ext cx="821976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9" r:id="rId24"/>
    <p:sldLayoutId id="2147483966" r:id="rId25"/>
    <p:sldLayoutId id="214748396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">
          <p15:clr>
            <a:srgbClr val="F26B43"/>
          </p15:clr>
        </p15:guide>
        <p15:guide id="3" pos="3840">
          <p15:clr>
            <a:srgbClr val="F26B43"/>
          </p15:clr>
        </p15:guide>
        <p15:guide id="4" pos="7104">
          <p15:clr>
            <a:srgbClr val="F26B43"/>
          </p15:clr>
        </p15:guide>
        <p15:guide id="12" orient="horz" pos="600" userDrawn="1">
          <p15:clr>
            <a:srgbClr val="F26B43"/>
          </p15:clr>
        </p15:guide>
        <p15:guide id="13" orient="horz" pos="1032" userDrawn="1">
          <p15:clr>
            <a:srgbClr val="F26B43"/>
          </p15:clr>
        </p15:guide>
        <p15:guide id="14" orient="horz" pos="3648" userDrawn="1">
          <p15:clr>
            <a:srgbClr val="F26B43"/>
          </p15:clr>
        </p15:guide>
        <p15:guide id="1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0.png"/><Relationship Id="rId15" Type="http://schemas.openxmlformats.org/officeDocument/2006/relationships/image" Target="../media/image44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openxmlformats.org/officeDocument/2006/relationships/image" Target="../media/image33.png"/><Relationship Id="rId14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6B7-4F04-C917-9F52-F5982B37F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18" y="1246418"/>
            <a:ext cx="7588985" cy="3023315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+mn-lt"/>
                <a:ea typeface="DengXian" panose="02010600030101010101" pitchFamily="2" charset="-122"/>
              </a:rPr>
              <a:t>Dose Finding in HIV-1 Preventive Vaccine and Monoclonal Antibody Studies</a:t>
            </a:r>
            <a:endParaRPr lang="en-US" sz="115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8F65-F591-1BA7-48EF-4F68DD058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1" y="4253593"/>
            <a:ext cx="7280559" cy="2473777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Yunda Huang, Ph.D.</a:t>
            </a:r>
            <a:br>
              <a:rPr lang="en-US" sz="3500" b="1" dirty="0"/>
            </a:br>
            <a:endParaRPr lang="en-US" sz="3500" b="1" dirty="0"/>
          </a:p>
          <a:p>
            <a:r>
              <a:rPr lang="en-US" sz="1900" b="1" dirty="0"/>
              <a:t>Associate Professor, Vaccine and Infectious Disease Division,</a:t>
            </a:r>
          </a:p>
          <a:p>
            <a:r>
              <a:rPr lang="en-US" sz="1900" b="1" dirty="0"/>
              <a:t>Fred Hutchinson Cancer Center </a:t>
            </a:r>
          </a:p>
          <a:p>
            <a:endParaRPr lang="en-US" sz="1900" b="1" dirty="0"/>
          </a:p>
          <a:p>
            <a:r>
              <a:rPr lang="en-US" sz="1900" b="1" dirty="0"/>
              <a:t>Affiliate Associate Professor, Department of Global Heath, University of Washington </a:t>
            </a:r>
            <a:br>
              <a:rPr lang="en-US" sz="1900" b="1" dirty="0"/>
            </a:br>
            <a:endParaRPr lang="en-US" sz="1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EAD8D-4C0E-370D-A0F4-A4247F6EA0C5}"/>
              </a:ext>
            </a:extLst>
          </p:cNvPr>
          <p:cNvSpPr txBox="1"/>
          <p:nvPr/>
        </p:nvSpPr>
        <p:spPr>
          <a:xfrm>
            <a:off x="1240971" y="10232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2145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84E-F5FA-AFFB-B7E4-1DD55944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Finding in HIV-1 Preventive Vaccine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52B6-5248-61AF-F1D6-14CBDCAC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3+3 design or adaptive designs based on immunogenicity data (e.g., collected at 2-4 weeks after the final dose of the vaccine regimen) are typically not feasible due to the long wait</a:t>
            </a:r>
          </a:p>
          <a:p>
            <a:r>
              <a:rPr lang="en-US" sz="2400" i="0" dirty="0">
                <a:solidFill>
                  <a:schemeClr val="tx1"/>
                </a:solidFill>
                <a:effectLst/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maximum tolerable dose (MTD), i.e., the </a:t>
            </a:r>
            <a:r>
              <a:rPr lang="en-US" sz="2400" i="0" dirty="0">
                <a:solidFill>
                  <a:schemeClr val="tx1"/>
                </a:solidFill>
                <a:effectLst/>
              </a:rPr>
              <a:t>highest dose of a vaccine that does not cause unacceptable side effects is typically chosen as the final dose, unless suggested by immunogenicity data otherwise. </a:t>
            </a:r>
          </a:p>
          <a:p>
            <a:pPr lvl="1"/>
            <a:r>
              <a:rPr lang="en-US" sz="2000" dirty="0"/>
              <a:t>No clear immunological surrogate endpoint of HIV vaccine efficacy has been identified yet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8F25E-637E-27B9-04CA-04CC6913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7EAC-C8A7-51A4-E1F9-99C4FA67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Finding in Monoclonal Antibody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803D-D667-26D4-1BF2-24E20E9A6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5B93-D7DA-2124-3517-50EFEFD8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B9AC1-F119-4E9B-8862-07C59AFF8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" y="132748"/>
            <a:ext cx="2320347" cy="1567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3FB186-9AE2-481A-915A-C2275205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52" y="859972"/>
            <a:ext cx="6955893" cy="453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93248-26A0-4437-A948-6832B8B1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5464628"/>
            <a:ext cx="33782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3A3B50-9B14-4F21-ACB3-62C9CDE32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0" y="5502729"/>
            <a:ext cx="2489200" cy="495300"/>
          </a:xfrm>
          <a:prstGeom prst="rect">
            <a:avLst/>
          </a:prstGeom>
        </p:spPr>
      </p:pic>
      <p:grpSp>
        <p:nvGrpSpPr>
          <p:cNvPr id="11" name="Group 90">
            <a:extLst>
              <a:ext uri="{FF2B5EF4-FFF2-40B4-BE49-F238E27FC236}">
                <a16:creationId xmlns:a16="http://schemas.microsoft.com/office/drawing/2014/main" id="{8FDE3492-DCCC-4886-A9C8-B61E2E9F4BD8}"/>
              </a:ext>
            </a:extLst>
          </p:cNvPr>
          <p:cNvGrpSpPr>
            <a:grpSpLocks/>
          </p:cNvGrpSpPr>
          <p:nvPr/>
        </p:nvGrpSpPr>
        <p:grpSpPr bwMode="auto">
          <a:xfrm>
            <a:off x="1727201" y="2108200"/>
            <a:ext cx="2992436" cy="3125159"/>
            <a:chOff x="487" y="900"/>
            <a:chExt cx="2683" cy="2773"/>
          </a:xfrm>
        </p:grpSpPr>
        <p:sp>
          <p:nvSpPr>
            <p:cNvPr id="12" name="Rectangle 77">
              <a:extLst>
                <a:ext uri="{FF2B5EF4-FFF2-40B4-BE49-F238E27FC236}">
                  <a16:creationId xmlns:a16="http://schemas.microsoft.com/office/drawing/2014/main" id="{4E730B57-32D9-4E86-B641-0E416376C8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" y="903"/>
              <a:ext cx="2677" cy="277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65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13" name="Picture 78" descr="slide1">
              <a:extLst>
                <a:ext uri="{FF2B5EF4-FFF2-40B4-BE49-F238E27FC236}">
                  <a16:creationId xmlns:a16="http://schemas.microsoft.com/office/drawing/2014/main" id="{4E8925FF-B17E-41F2-95DD-94709B603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1E0F14"/>
                </a:clrFrom>
                <a:clrTo>
                  <a:srgbClr val="1E0F1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21741"/>
            <a:stretch>
              <a:fillRect/>
            </a:stretch>
          </p:blipFill>
          <p:spPr bwMode="auto">
            <a:xfrm>
              <a:off x="495" y="900"/>
              <a:ext cx="2672" cy="2773"/>
            </a:xfrm>
            <a:prstGeom prst="rect">
              <a:avLst/>
            </a:prstGeom>
            <a:noFill/>
          </p:spPr>
        </p:pic>
        <p:sp>
          <p:nvSpPr>
            <p:cNvPr id="14" name="Rectangle 79">
              <a:extLst>
                <a:ext uri="{FF2B5EF4-FFF2-40B4-BE49-F238E27FC236}">
                  <a16:creationId xmlns:a16="http://schemas.microsoft.com/office/drawing/2014/main" id="{B77530DF-9044-4EAD-892A-CDA27CB48F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" y="1257"/>
              <a:ext cx="847" cy="58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965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5" name="Text Box 80">
              <a:extLst>
                <a:ext uri="{FF2B5EF4-FFF2-40B4-BE49-F238E27FC236}">
                  <a16:creationId xmlns:a16="http://schemas.microsoft.com/office/drawing/2014/main" id="{974E7241-3B23-49D5-917D-405F3F7B882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01" y="2822"/>
              <a:ext cx="5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CD4</a:t>
              </a:r>
              <a:r>
                <a:rPr lang="en-US" sz="16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6" name="Text Box 81">
              <a:extLst>
                <a:ext uri="{FF2B5EF4-FFF2-40B4-BE49-F238E27FC236}">
                  <a16:creationId xmlns:a16="http://schemas.microsoft.com/office/drawing/2014/main" id="{934DBA08-6353-47B5-AC06-84DD9622930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83" y="1717"/>
              <a:ext cx="60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</a:rPr>
                <a:t>gp120 </a:t>
              </a:r>
              <a:br>
                <a:rPr lang="en-US" sz="1200" b="1" dirty="0">
                  <a:solidFill>
                    <a:prstClr val="white"/>
                  </a:solidFill>
                  <a:latin typeface="Arial" pitchFamily="34" charset="0"/>
                </a:rPr>
              </a:b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</a:rPr>
                <a:t>trimer</a:t>
              </a:r>
              <a:endParaRPr lang="en-US" sz="1200" b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7" name="Text Box 82">
              <a:extLst>
                <a:ext uri="{FF2B5EF4-FFF2-40B4-BE49-F238E27FC236}">
                  <a16:creationId xmlns:a16="http://schemas.microsoft.com/office/drawing/2014/main" id="{89125665-C6E0-486C-B1BD-FB82D76D404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66" y="2955"/>
              <a:ext cx="7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CCR5</a:t>
              </a:r>
              <a:r>
                <a:rPr lang="en-US" sz="16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" name="Text Box 83">
              <a:extLst>
                <a:ext uri="{FF2B5EF4-FFF2-40B4-BE49-F238E27FC236}">
                  <a16:creationId xmlns:a16="http://schemas.microsoft.com/office/drawing/2014/main" id="{52BFA89B-47CB-459C-A17E-5DC6DC964C2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06" y="987"/>
              <a:ext cx="95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</a:rPr>
                <a:t>gp41 </a:t>
              </a:r>
              <a:r>
                <a:rPr lang="en-US" sz="1200" b="1" dirty="0" err="1">
                  <a:solidFill>
                    <a:prstClr val="white"/>
                  </a:solidFill>
                  <a:latin typeface="Arial" pitchFamily="34" charset="0"/>
                </a:rPr>
                <a:t>trimer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9" name="Text Box 84">
              <a:extLst>
                <a:ext uri="{FF2B5EF4-FFF2-40B4-BE49-F238E27FC236}">
                  <a16:creationId xmlns:a16="http://schemas.microsoft.com/office/drawing/2014/main" id="{CE7FAF20-9111-4ED5-9FEE-E9A6A6F1D92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77" y="3364"/>
              <a:ext cx="110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prstClr val="white"/>
                  </a:solidFill>
                  <a:latin typeface="Arial" pitchFamily="34" charset="0"/>
                </a:rPr>
                <a:t>Target Cell</a:t>
              </a:r>
            </a:p>
          </p:txBody>
        </p:sp>
        <p:sp>
          <p:nvSpPr>
            <p:cNvPr id="20" name="Rectangle 86">
              <a:extLst>
                <a:ext uri="{FF2B5EF4-FFF2-40B4-BE49-F238E27FC236}">
                  <a16:creationId xmlns:a16="http://schemas.microsoft.com/office/drawing/2014/main" id="{82F6A9B4-9BCA-4E98-8CDC-B5B35CA23C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" y="903"/>
              <a:ext cx="2677" cy="27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2" name="Line 87">
            <a:extLst>
              <a:ext uri="{FF2B5EF4-FFF2-40B4-BE49-F238E27FC236}">
                <a16:creationId xmlns:a16="http://schemas.microsoft.com/office/drawing/2014/main" id="{EE1301E6-ED8F-4AB1-9766-3ED72D95D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349" y="3381931"/>
            <a:ext cx="2673273" cy="46691"/>
          </a:xfrm>
          <a:prstGeom prst="line">
            <a:avLst/>
          </a:prstGeom>
          <a:noFill/>
          <a:ln w="28575" cmpd="tri">
            <a:solidFill>
              <a:srgbClr val="FF0000"/>
            </a:solidFill>
            <a:round/>
            <a:headEnd/>
            <a:tailEnd type="diamond" w="lg" len="lg"/>
          </a:ln>
          <a:effectLst/>
        </p:spPr>
        <p:txBody>
          <a:bodyPr/>
          <a:lstStyle/>
          <a:p>
            <a:endParaRPr lang="en-US" sz="1965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FCB48C94-52D0-4189-9850-E3864D9C854A}"/>
              </a:ext>
            </a:extLst>
          </p:cNvPr>
          <p:cNvGrpSpPr>
            <a:grpSpLocks/>
          </p:cNvGrpSpPr>
          <p:nvPr/>
        </p:nvGrpSpPr>
        <p:grpSpPr bwMode="auto">
          <a:xfrm rot="15088388">
            <a:off x="407754" y="2541181"/>
            <a:ext cx="727396" cy="1252793"/>
            <a:chOff x="1365" y="368"/>
            <a:chExt cx="610" cy="872"/>
          </a:xfrm>
        </p:grpSpPr>
        <p:sp>
          <p:nvSpPr>
            <p:cNvPr id="24" name="AutoShape 35">
              <a:extLst>
                <a:ext uri="{FF2B5EF4-FFF2-40B4-BE49-F238E27FC236}">
                  <a16:creationId xmlns:a16="http://schemas.microsoft.com/office/drawing/2014/main" id="{FD66BF93-7527-40B7-BA86-94BE2FAD3E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7" y="634"/>
              <a:ext cx="81" cy="6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7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65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5" name="AutoShape 36">
              <a:extLst>
                <a:ext uri="{FF2B5EF4-FFF2-40B4-BE49-F238E27FC236}">
                  <a16:creationId xmlns:a16="http://schemas.microsoft.com/office/drawing/2014/main" id="{28AD24EB-B92F-4F0B-BE30-5959B456FC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1697" y="634"/>
              <a:ext cx="81" cy="6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7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65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6" name="AutoShape 37">
              <a:extLst>
                <a:ext uri="{FF2B5EF4-FFF2-40B4-BE49-F238E27FC236}">
                  <a16:creationId xmlns:a16="http://schemas.microsoft.com/office/drawing/2014/main" id="{DFE8F5B8-1D23-46D7-B2E4-631994807B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3" y="724"/>
              <a:ext cx="78" cy="39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7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65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7" name="AutoShape 38">
              <a:extLst>
                <a:ext uri="{FF2B5EF4-FFF2-40B4-BE49-F238E27FC236}">
                  <a16:creationId xmlns:a16="http://schemas.microsoft.com/office/drawing/2014/main" id="{921DC895-E2FF-4BDE-B050-C913DC4CA9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3" y="778"/>
              <a:ext cx="78" cy="39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7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65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id="{1570C646-4610-4AE8-84E8-9F75414E3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2" y="368"/>
              <a:ext cx="173" cy="418"/>
              <a:chOff x="1802" y="368"/>
              <a:chExt cx="173" cy="418"/>
            </a:xfrm>
          </p:grpSpPr>
          <p:sp>
            <p:nvSpPr>
              <p:cNvPr id="33" name="AutoShape 40">
                <a:extLst>
                  <a:ext uri="{FF2B5EF4-FFF2-40B4-BE49-F238E27FC236}">
                    <a16:creationId xmlns:a16="http://schemas.microsoft.com/office/drawing/2014/main" id="{AF1545F1-81B4-4A2D-B389-DC60EDAA61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 flipH="1">
                <a:off x="1674" y="513"/>
                <a:ext cx="366" cy="75"/>
              </a:xfrm>
              <a:prstGeom prst="roundRect">
                <a:avLst>
                  <a:gd name="adj" fmla="val 44255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0B473EC7-F59C-498F-9384-4CED671A25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 flipH="1">
                <a:off x="1770" y="581"/>
                <a:ext cx="335" cy="75"/>
              </a:xfrm>
              <a:prstGeom prst="roundRect">
                <a:avLst>
                  <a:gd name="adj" fmla="val 44255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AutoShape 42">
                <a:extLst>
                  <a:ext uri="{FF2B5EF4-FFF2-40B4-BE49-F238E27FC236}">
                    <a16:creationId xmlns:a16="http://schemas.microsoft.com/office/drawing/2014/main" id="{39B3AE28-74A8-4611-83EA-C6C22EC340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700000">
                <a:off x="1791" y="638"/>
                <a:ext cx="63" cy="41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9" name="Group 43">
              <a:extLst>
                <a:ext uri="{FF2B5EF4-FFF2-40B4-BE49-F238E27FC236}">
                  <a16:creationId xmlns:a16="http://schemas.microsoft.com/office/drawing/2014/main" id="{7B261B24-D241-4045-B3FD-710E08379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5" y="368"/>
              <a:ext cx="186" cy="417"/>
              <a:chOff x="1365" y="368"/>
              <a:chExt cx="186" cy="417"/>
            </a:xfrm>
          </p:grpSpPr>
          <p:sp>
            <p:nvSpPr>
              <p:cNvPr id="30" name="AutoShape 44">
                <a:extLst>
                  <a:ext uri="{FF2B5EF4-FFF2-40B4-BE49-F238E27FC236}">
                    <a16:creationId xmlns:a16="http://schemas.microsoft.com/office/drawing/2014/main" id="{C8C41BEE-7260-4082-A2D1-95EA5B874A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700000">
                <a:off x="1307" y="513"/>
                <a:ext cx="366" cy="75"/>
              </a:xfrm>
              <a:prstGeom prst="roundRect">
                <a:avLst>
                  <a:gd name="adj" fmla="val 44255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AutoShape 45">
                <a:extLst>
                  <a:ext uri="{FF2B5EF4-FFF2-40B4-BE49-F238E27FC236}">
                    <a16:creationId xmlns:a16="http://schemas.microsoft.com/office/drawing/2014/main" id="{312A92AA-DD78-472B-9A6C-2F48E7E8F6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700000">
                <a:off x="1236" y="580"/>
                <a:ext cx="334" cy="75"/>
              </a:xfrm>
              <a:prstGeom prst="roundRect">
                <a:avLst>
                  <a:gd name="adj" fmla="val 44255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AutoShape 46">
                <a:extLst>
                  <a:ext uri="{FF2B5EF4-FFF2-40B4-BE49-F238E27FC236}">
                    <a16:creationId xmlns:a16="http://schemas.microsoft.com/office/drawing/2014/main" id="{AC1FE559-52EE-4557-B3F0-1D6064C7AF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1488" y="635"/>
                <a:ext cx="63" cy="41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alpha val="73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65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6" name="Rectangle 3">
            <a:extLst>
              <a:ext uri="{FF2B5EF4-FFF2-40B4-BE49-F238E27FC236}">
                <a16:creationId xmlns:a16="http://schemas.microsoft.com/office/drawing/2014/main" id="{280B539A-25D0-4AE5-A40E-A57F7432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1608" y="4527587"/>
            <a:ext cx="2018527" cy="48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VRC01 Blocks Attachment to CD4</a:t>
            </a:r>
          </a:p>
        </p:txBody>
      </p:sp>
    </p:spTree>
    <p:extLst>
      <p:ext uri="{BB962C8B-B14F-4D97-AF65-F5344CB8AC3E}">
        <p14:creationId xmlns:p14="http://schemas.microsoft.com/office/powerpoint/2010/main" val="404519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63802" y="4774407"/>
            <a:ext cx="806450" cy="273844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kern="1200" smtClean="0">
                <a:solidFill>
                  <a:srgbClr val="F2F0E6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61095-1017-4256-923E-29C856F595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Franklin Gothic Book" pitchFamily="34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068339"/>
          <a:ext cx="11379200" cy="38866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381B5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HVTN704/HPTN085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kern="1200" dirty="0">
                          <a:solidFill>
                            <a:srgbClr val="381B5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HVTN703/HPTN081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09344750"/>
                  </a:ext>
                </a:extLst>
              </a:tr>
              <a:tr h="1004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REGIMEN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MSM &amp; TG persons in the Americas &amp; Europe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Women in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sub-Saharan Africa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TOTAL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VRC01  10 mg/kg</a:t>
                      </a:r>
                      <a:endParaRPr lang="en-US" sz="2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1533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 infusions 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&amp;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Infusions every 8 weeks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Study duration: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>
                          <a:effectLst/>
                        </a:rPr>
                        <a:t> ~22 months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VRC01  30 mg/kg</a:t>
                      </a:r>
                      <a:endParaRPr lang="en-US" sz="2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1533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Control</a:t>
                      </a:r>
                      <a:endParaRPr lang="en-US" sz="2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1534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Total</a:t>
                      </a:r>
                      <a:endParaRPr lang="en-US" sz="2100" b="0" dirty="0">
                        <a:solidFill>
                          <a:srgbClr val="381B55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2700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1900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4600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838201"/>
            <a:ext cx="1182964" cy="1182964"/>
          </a:xfrm>
          <a:prstGeom prst="rect">
            <a:avLst/>
          </a:prstGeom>
        </p:spPr>
      </p:pic>
      <p:pic>
        <p:nvPicPr>
          <p:cNvPr id="7" name="Picture 6" descr="HPTN Afric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838200"/>
            <a:ext cx="1671983" cy="115742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F9603DB-7BBD-46EF-AFF3-9EFAF08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92" y="-66507"/>
            <a:ext cx="822960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+mn-lt"/>
              </a:rPr>
              <a:t>The AMP Trials: Schema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30638-563A-46A6-B2E6-43E0D0F03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" y="52584"/>
            <a:ext cx="1689171" cy="1141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9A07F-A23B-4DA1-AC93-3D2DAE9410D5}"/>
              </a:ext>
            </a:extLst>
          </p:cNvPr>
          <p:cNvSpPr txBox="1"/>
          <p:nvPr/>
        </p:nvSpPr>
        <p:spPr>
          <a:xfrm>
            <a:off x="304800" y="6027735"/>
            <a:ext cx="111307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Week 80 is the last study visit for the primary endpoint analysis of prevention efficacy; Week 104 is the last study visit for assessing safety and tolerability, the tail of VRC01 concentration decline, and a final HIV-1 test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HIV-1 tests administered every 4 weeks through Week 80, then at Week 88, 96, 104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938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DDFE2-C6B8-4FEC-BC94-8342207A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3695"/>
            <a:ext cx="5791201" cy="2816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DBE93-67FE-47B2-95B7-C2369B57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96717"/>
            <a:ext cx="5791200" cy="277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760BC-ED11-427C-ADED-901F1851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733" y="2231233"/>
            <a:ext cx="6530268" cy="3251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7A44B4-0CBA-4830-8B8F-3D98478AE929}"/>
              </a:ext>
            </a:extLst>
          </p:cNvPr>
          <p:cNvSpPr txBox="1">
            <a:spLocks/>
          </p:cNvSpPr>
          <p:nvPr/>
        </p:nvSpPr>
        <p:spPr bwMode="auto">
          <a:xfrm>
            <a:off x="-3125149" y="-428263"/>
            <a:ext cx="118211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75B140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9pPr>
          </a:lstStyle>
          <a:p>
            <a:r>
              <a:rPr lang="en-US" sz="3733" dirty="0">
                <a:solidFill>
                  <a:schemeClr val="tx2"/>
                </a:solidFill>
              </a:rPr>
              <a:t>      </a:t>
            </a:r>
            <a:r>
              <a:rPr lang="en-US" sz="3733" dirty="0">
                <a:solidFill>
                  <a:srgbClr val="00B0F0"/>
                </a:solidFill>
              </a:rPr>
              <a:t>No Overall Efficacy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88F8A-FB01-44A3-A701-823A0960233A}"/>
              </a:ext>
            </a:extLst>
          </p:cNvPr>
          <p:cNvSpPr txBox="1">
            <a:spLocks/>
          </p:cNvSpPr>
          <p:nvPr/>
        </p:nvSpPr>
        <p:spPr bwMode="auto">
          <a:xfrm>
            <a:off x="5836358" y="685800"/>
            <a:ext cx="65302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75B140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404041"/>
                </a:solidFill>
                <a:latin typeface="Franklin Gothic Demi" pitchFamily="34" charset="0"/>
              </a:defRPr>
            </a:lvl9pPr>
          </a:lstStyle>
          <a:p>
            <a:r>
              <a:rPr lang="en-US" sz="3733" dirty="0">
                <a:solidFill>
                  <a:srgbClr val="00B0F0"/>
                </a:solidFill>
              </a:rPr>
              <a:t>~75% Efficacy of VRC01 Against VRC01-Sensitive Viruses (IC80 &lt; 1 µg/ml)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C5213-00E3-45AB-A0A2-5F0AE774E401}"/>
              </a:ext>
            </a:extLst>
          </p:cNvPr>
          <p:cNvSpPr txBox="1"/>
          <p:nvPr/>
        </p:nvSpPr>
        <p:spPr>
          <a:xfrm>
            <a:off x="5453849" y="5395652"/>
            <a:ext cx="6465533" cy="13191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endParaRPr lang="en-US" sz="2133" dirty="0">
              <a:solidFill>
                <a:schemeClr val="accent1"/>
              </a:solidFill>
            </a:endParaRPr>
          </a:p>
          <a:p>
            <a:r>
              <a:rPr lang="en-US" sz="2133" dirty="0">
                <a:solidFill>
                  <a:schemeClr val="accent1"/>
                </a:solidFill>
              </a:rPr>
              <a:t>                                             </a:t>
            </a:r>
          </a:p>
          <a:p>
            <a:r>
              <a:rPr lang="en-US" sz="2133" dirty="0">
                <a:solidFill>
                  <a:schemeClr val="accent1"/>
                </a:solidFill>
              </a:rPr>
              <a:t>                          </a:t>
            </a:r>
            <a:r>
              <a:rPr lang="en-US" sz="1800" dirty="0">
                <a:solidFill>
                  <a:schemeClr val="accent1"/>
                </a:solidFill>
              </a:rPr>
              <a:t>Corey, Gilbert et al. (2021, </a:t>
            </a:r>
            <a:r>
              <a:rPr lang="en-US" sz="1800" i="1" dirty="0">
                <a:solidFill>
                  <a:schemeClr val="accent1"/>
                </a:solidFill>
              </a:rPr>
              <a:t>NEJM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62B09-A3A4-4DCE-894C-B895A21FB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" y="81485"/>
            <a:ext cx="1117600" cy="75506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C54BBE-86A6-4B93-B8B8-B515680BA970}"/>
              </a:ext>
            </a:extLst>
          </p:cNvPr>
          <p:cNvSpPr/>
          <p:nvPr/>
        </p:nvSpPr>
        <p:spPr>
          <a:xfrm>
            <a:off x="10464802" y="2227282"/>
            <a:ext cx="988132" cy="66913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81B55"/>
              </a:solidFill>
              <a:latin typeface="Franklin Gothic Book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C906A6-2DF9-492C-AB2B-D504302C25E2}"/>
              </a:ext>
            </a:extLst>
          </p:cNvPr>
          <p:cNvSpPr/>
          <p:nvPr/>
        </p:nvSpPr>
        <p:spPr>
          <a:xfrm>
            <a:off x="6169733" y="2327206"/>
            <a:ext cx="637468" cy="66913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81B55"/>
              </a:solidFill>
              <a:latin typeface="Franklin Gothic Boo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1A3AF-BB62-4DA3-AEAF-76CEDB5CE3B6}"/>
              </a:ext>
            </a:extLst>
          </p:cNvPr>
          <p:cNvSpPr txBox="1"/>
          <p:nvPr/>
        </p:nvSpPr>
        <p:spPr>
          <a:xfrm>
            <a:off x="5836358" y="5461000"/>
            <a:ext cx="6355641" cy="914400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 fontScale="92500" lnSpcReduction="20000"/>
          </a:bodyPr>
          <a:lstStyle/>
          <a:p>
            <a:r>
              <a:rPr lang="en-US" sz="2133" b="1" dirty="0">
                <a:solidFill>
                  <a:schemeClr val="bg2"/>
                </a:solidFill>
              </a:rPr>
              <a:t>IC80</a:t>
            </a:r>
            <a:r>
              <a:rPr lang="en-US" sz="2133" dirty="0">
                <a:solidFill>
                  <a:schemeClr val="bg2"/>
                </a:solidFill>
              </a:rPr>
              <a:t>: in vitro inhibitory concentration of VRC01 corresponding to 80% neutralization of an acquired virus</a:t>
            </a:r>
          </a:p>
        </p:txBody>
      </p:sp>
    </p:spTree>
    <p:extLst>
      <p:ext uri="{BB962C8B-B14F-4D97-AF65-F5344CB8AC3E}">
        <p14:creationId xmlns:p14="http://schemas.microsoft.com/office/powerpoint/2010/main" val="23292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DD7E5-CAF4-4287-831F-9C16DD573F42}"/>
              </a:ext>
            </a:extLst>
          </p:cNvPr>
          <p:cNvSpPr txBox="1"/>
          <p:nvPr/>
        </p:nvSpPr>
        <p:spPr>
          <a:xfrm>
            <a:off x="72572" y="5972193"/>
            <a:ext cx="12192000" cy="9906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 fontScale="25000" lnSpcReduction="20000"/>
          </a:bodyPr>
          <a:lstStyle/>
          <a:p>
            <a:endParaRPr lang="en-US" sz="2133" dirty="0">
              <a:solidFill>
                <a:schemeClr val="bg2"/>
              </a:solidFill>
            </a:endParaRPr>
          </a:p>
          <a:p>
            <a:endParaRPr lang="en-US" sz="2133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333" dirty="0"/>
              <a:t>                                                                      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7333" dirty="0"/>
              <a:t>                                                                                                              *Gilbert, Huang et al., 2022; **Pegu et al., 2019</a:t>
            </a:r>
          </a:p>
          <a:p>
            <a:pPr>
              <a:lnSpc>
                <a:spcPct val="120000"/>
              </a:lnSpc>
            </a:pPr>
            <a:r>
              <a:rPr lang="en-US" sz="7333" dirty="0"/>
              <a:t>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51BB67-CA66-4EFE-BBA1-403CB0117D04}"/>
              </a:ext>
            </a:extLst>
          </p:cNvPr>
          <p:cNvSpPr txBox="1">
            <a:spLocks/>
          </p:cNvSpPr>
          <p:nvPr/>
        </p:nvSpPr>
        <p:spPr>
          <a:xfrm>
            <a:off x="1016000" y="30941"/>
            <a:ext cx="10871200" cy="1061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1125" b="1" kern="1200">
                <a:solidFill>
                  <a:srgbClr val="E40C3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667" dirty="0">
                <a:solidFill>
                  <a:srgbClr val="383838"/>
                </a:solidFill>
              </a:rPr>
              <a:t>  Prevention Efficacy (PE) Smoothly Increases with Predicted ID80 (PT80) Titer in AMP* and in </a:t>
            </a:r>
            <a:r>
              <a:rPr lang="en-US" sz="2667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en-US" sz="2667" dirty="0">
                <a:solidFill>
                  <a:srgbClr val="FFA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sz="2667" dirty="0">
                <a:solidFill>
                  <a:srgbClr val="00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 </a:t>
            </a:r>
            <a:r>
              <a:rPr lang="en-US" sz="2667" dirty="0">
                <a:solidFill>
                  <a:srgbClr val="383838"/>
                </a:solidFill>
              </a:rPr>
              <a:t>** studies</a:t>
            </a:r>
            <a:br>
              <a:rPr lang="en-US" sz="3200" dirty="0">
                <a:solidFill>
                  <a:srgbClr val="383838"/>
                </a:solidFill>
              </a:rPr>
            </a:br>
            <a:endParaRPr lang="en-US" sz="2667" dirty="0">
              <a:solidFill>
                <a:srgbClr val="D84A1E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69D91-A8CF-4DDE-81D7-FFCB8A01CC3D}"/>
              </a:ext>
            </a:extLst>
          </p:cNvPr>
          <p:cNvSpPr txBox="1"/>
          <p:nvPr/>
        </p:nvSpPr>
        <p:spPr>
          <a:xfrm>
            <a:off x="7187462" y="3783142"/>
            <a:ext cx="5274493" cy="4543647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/>
          </a:bodyPr>
          <a:lstStyle/>
          <a:p>
            <a:r>
              <a:rPr lang="en-US" sz="1867" b="1" dirty="0">
                <a:solidFill>
                  <a:srgbClr val="0000FF"/>
                </a:solidFill>
              </a:rPr>
              <a:t>NHP Set A: </a:t>
            </a:r>
            <a:r>
              <a:rPr lang="en-US" sz="1867" b="1" dirty="0"/>
              <a:t>all 16 </a:t>
            </a:r>
            <a:r>
              <a:rPr lang="en-US" sz="1867" b="1" dirty="0" err="1"/>
              <a:t>mAbs</a:t>
            </a:r>
            <a:r>
              <a:rPr lang="en-US" sz="1867" b="1" dirty="0"/>
              <a:t> and 7 challenge viruses </a:t>
            </a:r>
          </a:p>
          <a:p>
            <a:endParaRPr lang="en-US" sz="933" b="1" dirty="0">
              <a:solidFill>
                <a:srgbClr val="0000FF"/>
              </a:solidFill>
            </a:endParaRPr>
          </a:p>
          <a:p>
            <a:r>
              <a:rPr lang="en-US" sz="1867" b="1" dirty="0">
                <a:solidFill>
                  <a:srgbClr val="FFA500"/>
                </a:solidFill>
              </a:rPr>
              <a:t>NHP Set B: </a:t>
            </a:r>
            <a:r>
              <a:rPr lang="en-US" sz="1867" b="1" dirty="0"/>
              <a:t>CD4-bs </a:t>
            </a:r>
            <a:r>
              <a:rPr lang="en-US" sz="1867" b="1" dirty="0" err="1"/>
              <a:t>mAbs</a:t>
            </a:r>
            <a:r>
              <a:rPr lang="en-US" sz="1867" b="1" dirty="0"/>
              <a:t>, excluding SF162P3 </a:t>
            </a:r>
          </a:p>
          <a:p>
            <a:endParaRPr lang="en-US" sz="933" b="1" dirty="0">
              <a:solidFill>
                <a:srgbClr val="FFA500"/>
              </a:solidFill>
            </a:endParaRPr>
          </a:p>
          <a:p>
            <a:r>
              <a:rPr lang="en-US" sz="1867" b="1" dirty="0">
                <a:solidFill>
                  <a:srgbClr val="00FF00"/>
                </a:solidFill>
              </a:rPr>
              <a:t>NHP Set C: </a:t>
            </a:r>
            <a:r>
              <a:rPr lang="en-US" sz="1867" b="1" dirty="0"/>
              <a:t>excluding MPER </a:t>
            </a:r>
            <a:r>
              <a:rPr lang="en-US" sz="1867" b="1" dirty="0" err="1"/>
              <a:t>mAbs</a:t>
            </a:r>
            <a:r>
              <a:rPr lang="en-US" sz="1867" b="1" dirty="0"/>
              <a:t> and SF162P3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BADB7-FF1B-442A-9D47-3B4DA7EE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00"/>
            <a:ext cx="7010400" cy="5930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D0D07-AB97-4645-A806-2265BFED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" cy="1208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61C20-ECD5-428C-8DB2-2E74292AC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555" y="611708"/>
            <a:ext cx="1422400" cy="96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8DADF5-CBA3-4E02-826D-20D095B69776}"/>
              </a:ext>
            </a:extLst>
          </p:cNvPr>
          <p:cNvSpPr txBox="1"/>
          <p:nvPr/>
        </p:nvSpPr>
        <p:spPr>
          <a:xfrm>
            <a:off x="1230833" y="6290354"/>
            <a:ext cx="5384800" cy="6871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pPr algn="ctr"/>
            <a:r>
              <a:rPr lang="en-US" sz="2667" b="1" dirty="0"/>
              <a:t>PT80 Against Acquired Virus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F60E-4A43-924D-E2A8-3399F8F1327B}"/>
              </a:ext>
            </a:extLst>
          </p:cNvPr>
          <p:cNvSpPr txBox="1"/>
          <p:nvPr/>
        </p:nvSpPr>
        <p:spPr>
          <a:xfrm>
            <a:off x="6527075" y="2069754"/>
            <a:ext cx="6148251" cy="214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chemeClr val="tx2"/>
              </a:buClr>
            </a:pPr>
            <a:r>
              <a:rPr lang="en-US" sz="3200" b="1" dirty="0">
                <a:solidFill>
                  <a:srgbClr val="FF0000"/>
                </a:solidFill>
              </a:rPr>
              <a:t>PT80 =   80 </a:t>
            </a:r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</a:rPr>
              <a:t>~75% PE</a:t>
            </a:r>
          </a:p>
          <a:p>
            <a:pPr lvl="1">
              <a:buClr>
                <a:schemeClr val="tx2"/>
              </a:buClr>
            </a:pPr>
            <a:r>
              <a:rPr lang="en-US" sz="3200" b="1" dirty="0">
                <a:solidFill>
                  <a:srgbClr val="FF0000"/>
                </a:solidFill>
              </a:rPr>
              <a:t>PT80 = 200 </a:t>
            </a:r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</a:rPr>
              <a:t>~90% PE</a:t>
            </a:r>
          </a:p>
          <a:p>
            <a:pPr lvl="1">
              <a:buClr>
                <a:schemeClr val="tx2"/>
              </a:buClr>
            </a:pPr>
            <a:endParaRPr lang="en-US" sz="3733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D0DF05-5075-1D5E-2415-A92AE61229EA}"/>
              </a:ext>
            </a:extLst>
          </p:cNvPr>
          <p:cNvCxnSpPr/>
          <p:nvPr/>
        </p:nvCxnSpPr>
        <p:spPr>
          <a:xfrm flipH="1">
            <a:off x="6428378" y="1672965"/>
            <a:ext cx="23223" cy="409283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1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F877787-2F80-E0A6-1E60-716D6C50E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13" y="1685175"/>
            <a:ext cx="6073770" cy="18209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CD3C6-3A78-8CC6-F83F-8147BA85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1AFEE5-1012-B407-9975-EFA511356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" y="66599"/>
            <a:ext cx="1117600" cy="755060"/>
          </a:xfrm>
          <a:prstGeom prst="rect">
            <a:avLst/>
          </a:prstGeom>
        </p:spPr>
      </p:pic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2E42BDC9-7972-65BA-FBDF-3F5C1FE2A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94775"/>
              </p:ext>
            </p:extLst>
          </p:nvPr>
        </p:nvGraphicFramePr>
        <p:xfrm>
          <a:off x="128727" y="1490567"/>
          <a:ext cx="5889960" cy="25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C9CEDCFF-4AB0-40BA-3551-964582C3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78" y="146609"/>
            <a:ext cx="10363200" cy="913069"/>
          </a:xfrm>
        </p:spPr>
        <p:txBody>
          <a:bodyPr>
            <a:normAutofit/>
          </a:bodyPr>
          <a:lstStyle/>
          <a:p>
            <a:r>
              <a:rPr lang="en-US" b="1" dirty="0"/>
              <a:t>Building Blocks that Contributed to Identification of Concentration and Neuralization Correlates in 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F7569-8A8A-AA66-4231-066AE529697E}"/>
              </a:ext>
            </a:extLst>
          </p:cNvPr>
          <p:cNvSpPr txBox="1"/>
          <p:nvPr/>
        </p:nvSpPr>
        <p:spPr>
          <a:xfrm>
            <a:off x="-634610" y="8594217"/>
            <a:ext cx="2517321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/>
              <a:t>David Montefiori</a:t>
            </a:r>
          </a:p>
          <a:p>
            <a:pPr algn="ctr"/>
            <a:r>
              <a:rPr lang="en-US" sz="1600" dirty="0"/>
              <a:t>Duke</a:t>
            </a:r>
          </a:p>
        </p:txBody>
      </p:sp>
    </p:spTree>
    <p:extLst>
      <p:ext uri="{BB962C8B-B14F-4D97-AF65-F5344CB8AC3E}">
        <p14:creationId xmlns:p14="http://schemas.microsoft.com/office/powerpoint/2010/main" val="30553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CD3C6-3A78-8CC6-F83F-8147BA85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70725-8491-3A69-5910-BC9B4E1B3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13" b="-631"/>
          <a:stretch/>
        </p:blipFill>
        <p:spPr>
          <a:xfrm>
            <a:off x="6519169" y="1760782"/>
            <a:ext cx="5544105" cy="2281047"/>
          </a:xfrm>
          <a:prstGeom prst="rect">
            <a:avLst/>
          </a:prstGeom>
        </p:spPr>
      </p:pic>
      <p:pic>
        <p:nvPicPr>
          <p:cNvPr id="5" name="Picture 2" descr="MedTech Dealmakers">
            <a:extLst>
              <a:ext uri="{FF2B5EF4-FFF2-40B4-BE49-F238E27FC236}">
                <a16:creationId xmlns:a16="http://schemas.microsoft.com/office/drawing/2014/main" id="{2F08B0CC-225E-E55E-6951-5C242EBE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69" y="1217227"/>
            <a:ext cx="1678867" cy="4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937F-C639-0597-44A3-B7199FBB0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036" y="1287619"/>
            <a:ext cx="4170501" cy="34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D02BA1-5670-6C8A-D891-6801E4AAB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5" y="4641215"/>
            <a:ext cx="7381875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49326-BC71-FBF8-76CA-2F39FF979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25" y="4173628"/>
            <a:ext cx="3300412" cy="538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6F956-59FA-CFAC-CADD-F8C9E986A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646" y="4377617"/>
            <a:ext cx="3611917" cy="334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1AFEE5-1012-B407-9975-EFA5113569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" y="66599"/>
            <a:ext cx="1117600" cy="755060"/>
          </a:xfrm>
          <a:prstGeom prst="rect">
            <a:avLst/>
          </a:prstGeom>
        </p:spPr>
      </p:pic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2E42BDC9-7972-65BA-FBDF-3F5C1FE2A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332592"/>
              </p:ext>
            </p:extLst>
          </p:nvPr>
        </p:nvGraphicFramePr>
        <p:xfrm>
          <a:off x="128726" y="1490567"/>
          <a:ext cx="6169327" cy="25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C9CEDCFF-4AB0-40BA-3551-964582C3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78" y="146609"/>
            <a:ext cx="10363200" cy="913069"/>
          </a:xfrm>
        </p:spPr>
        <p:txBody>
          <a:bodyPr>
            <a:normAutofit/>
          </a:bodyPr>
          <a:lstStyle/>
          <a:p>
            <a:r>
              <a:rPr lang="en-US" b="1" dirty="0"/>
              <a:t>Building Blocks that Contributed to Identification of Concentration and Neuralization Correlates in AMP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607246-E600-7AAB-F1FE-6D1BD50FB4CB}"/>
              </a:ext>
            </a:extLst>
          </p:cNvPr>
          <p:cNvGrpSpPr/>
          <p:nvPr/>
        </p:nvGrpSpPr>
        <p:grpSpPr>
          <a:xfrm>
            <a:off x="6249483" y="840284"/>
            <a:ext cx="3881172" cy="1209361"/>
            <a:chOff x="1236612" y="1399202"/>
            <a:chExt cx="3881172" cy="1209361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C8F960DB-E4CC-F17C-EAF9-7931A1AF00AB}"/>
                </a:ext>
              </a:extLst>
            </p:cNvPr>
            <p:cNvSpPr/>
            <p:nvPr/>
          </p:nvSpPr>
          <p:spPr>
            <a:xfrm>
              <a:off x="3438916" y="1399202"/>
              <a:ext cx="1678868" cy="752604"/>
            </a:xfrm>
            <a:prstGeom prst="wedgeEllipseCallout">
              <a:avLst>
                <a:gd name="adj1" fmla="val -69455"/>
                <a:gd name="adj2" fmla="val 7061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PT80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64E1F6-068E-9F5C-3272-78D7415A1CAE}"/>
                </a:ext>
              </a:extLst>
            </p:cNvPr>
            <p:cNvSpPr/>
            <p:nvPr/>
          </p:nvSpPr>
          <p:spPr>
            <a:xfrm>
              <a:off x="1236612" y="2261623"/>
              <a:ext cx="3531332" cy="3469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5AB7B1D-33B1-4BDF-E69C-D2D30336FE75}"/>
              </a:ext>
            </a:extLst>
          </p:cNvPr>
          <p:cNvSpPr/>
          <p:nvPr/>
        </p:nvSpPr>
        <p:spPr>
          <a:xfrm>
            <a:off x="6784521" y="4563179"/>
            <a:ext cx="2792186" cy="61619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4" descr="Tomaras Personnel GDT Headshot">
            <a:extLst>
              <a:ext uri="{FF2B5EF4-FFF2-40B4-BE49-F238E27FC236}">
                <a16:creationId xmlns:a16="http://schemas.microsoft.com/office/drawing/2014/main" id="{CF0E2D75-57DD-704D-7525-BFD9EB24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21" y="4831491"/>
            <a:ext cx="1368838" cy="14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avid Charles Montefiori">
            <a:extLst>
              <a:ext uri="{FF2B5EF4-FFF2-40B4-BE49-F238E27FC236}">
                <a16:creationId xmlns:a16="http://schemas.microsoft.com/office/drawing/2014/main" id="{D7F92B57-1513-CCCF-9D2A-5D4C07D1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91" y="4547654"/>
            <a:ext cx="1183541" cy="17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AF7569-8A8A-AA66-4231-066AE529697E}"/>
              </a:ext>
            </a:extLst>
          </p:cNvPr>
          <p:cNvSpPr txBox="1"/>
          <p:nvPr/>
        </p:nvSpPr>
        <p:spPr>
          <a:xfrm>
            <a:off x="-634610" y="8594217"/>
            <a:ext cx="2517321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/>
              <a:t>David Montefiori</a:t>
            </a:r>
          </a:p>
          <a:p>
            <a:pPr algn="ctr"/>
            <a:r>
              <a:rPr lang="en-US" sz="1600" dirty="0"/>
              <a:t>Duke</a:t>
            </a:r>
          </a:p>
        </p:txBody>
      </p:sp>
      <p:pic>
        <p:nvPicPr>
          <p:cNvPr id="3074" name="Picture 2" descr="Lynn Morris">
            <a:extLst>
              <a:ext uri="{FF2B5EF4-FFF2-40B4-BE49-F238E27FC236}">
                <a16:creationId xmlns:a16="http://schemas.microsoft.com/office/drawing/2014/main" id="{CF5492F0-12A2-040A-DDD4-7489944D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3" y="4604447"/>
            <a:ext cx="1253494" cy="16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E5BB43-69BF-4DD3-D33C-F309996A164A}"/>
              </a:ext>
            </a:extLst>
          </p:cNvPr>
          <p:cNvSpPr txBox="1"/>
          <p:nvPr/>
        </p:nvSpPr>
        <p:spPr>
          <a:xfrm>
            <a:off x="963127" y="6312106"/>
            <a:ext cx="1772680" cy="135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dirty="0"/>
              <a:t>David Montefiori</a:t>
            </a:r>
          </a:p>
          <a:p>
            <a:pPr algn="ctr"/>
            <a:r>
              <a:rPr lang="en-US" sz="1000" dirty="0"/>
              <a:t>Duke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A5D491-7AEC-7CC0-20ED-6BF5ED38D3D1}"/>
              </a:ext>
            </a:extLst>
          </p:cNvPr>
          <p:cNvSpPr txBox="1"/>
          <p:nvPr/>
        </p:nvSpPr>
        <p:spPr>
          <a:xfrm>
            <a:off x="2192600" y="6291974"/>
            <a:ext cx="1772680" cy="135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dirty="0"/>
              <a:t>Georgia Tomaras</a:t>
            </a:r>
          </a:p>
          <a:p>
            <a:pPr algn="ctr"/>
            <a:r>
              <a:rPr lang="en-US" sz="1000" dirty="0"/>
              <a:t>Duke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B7488-47CA-B055-857C-A9DB26EECD33}"/>
              </a:ext>
            </a:extLst>
          </p:cNvPr>
          <p:cNvSpPr txBox="1"/>
          <p:nvPr/>
        </p:nvSpPr>
        <p:spPr>
          <a:xfrm>
            <a:off x="-351172" y="6261899"/>
            <a:ext cx="1772680" cy="135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dirty="0"/>
              <a:t>Lynn Morris</a:t>
            </a:r>
          </a:p>
          <a:p>
            <a:pPr algn="ctr"/>
            <a:r>
              <a:rPr lang="en-US" sz="1000" b="1" dirty="0"/>
              <a:t>NICD, South Africa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1DCB20-915D-238B-7A61-30F3BE1C4635}"/>
              </a:ext>
            </a:extLst>
          </p:cNvPr>
          <p:cNvGrpSpPr/>
          <p:nvPr/>
        </p:nvGrpSpPr>
        <p:grpSpPr>
          <a:xfrm>
            <a:off x="3213637" y="4495776"/>
            <a:ext cx="2193844" cy="2163931"/>
            <a:chOff x="7469574" y="4191502"/>
            <a:chExt cx="2517321" cy="24183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0F09F0-9482-6560-8AF8-71733E1FE605}"/>
                </a:ext>
              </a:extLst>
            </p:cNvPr>
            <p:cNvSpPr txBox="1"/>
            <p:nvPr/>
          </p:nvSpPr>
          <p:spPr>
            <a:xfrm>
              <a:off x="7469574" y="6244717"/>
              <a:ext cx="2517321" cy="365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b="1" dirty="0"/>
                <a:t>Peter Gilbert</a:t>
              </a:r>
            </a:p>
            <a:p>
              <a:pPr algn="ctr"/>
              <a:r>
                <a:rPr lang="en-US" sz="1000" dirty="0"/>
                <a:t>Fred Hutch</a:t>
              </a:r>
            </a:p>
          </p:txBody>
        </p:sp>
        <p:pic>
          <p:nvPicPr>
            <p:cNvPr id="24" name="Picture 4" descr="Dr. Peter Gilbert PhD">
              <a:extLst>
                <a:ext uri="{FF2B5EF4-FFF2-40B4-BE49-F238E27FC236}">
                  <a16:creationId xmlns:a16="http://schemas.microsoft.com/office/drawing/2014/main" id="{6159A92D-D17D-E02F-72C9-95CF3C7FB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285" y="4191502"/>
              <a:ext cx="1357992" cy="204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0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EED67D-B458-3045-AAC0-A4030E1D6FF1}"/>
              </a:ext>
            </a:extLst>
          </p:cNvPr>
          <p:cNvSpPr txBox="1"/>
          <p:nvPr/>
        </p:nvSpPr>
        <p:spPr>
          <a:xfrm>
            <a:off x="1411705" y="561497"/>
            <a:ext cx="48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  <a:endParaRPr lang="en-US" sz="1965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2BFFA-E193-EC4B-86E0-8CD2509751C3}"/>
              </a:ext>
            </a:extLst>
          </p:cNvPr>
          <p:cNvSpPr txBox="1"/>
          <p:nvPr/>
        </p:nvSpPr>
        <p:spPr>
          <a:xfrm>
            <a:off x="1427748" y="3632201"/>
            <a:ext cx="48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B</a:t>
            </a:r>
            <a:endParaRPr lang="en-US" sz="1965" dirty="0">
              <a:latin typeface="+mj-lt"/>
            </a:endParaRPr>
          </a:p>
        </p:txBody>
      </p:sp>
      <p:pic>
        <p:nvPicPr>
          <p:cNvPr id="17" name="a">
            <a:extLst>
              <a:ext uri="{FF2B5EF4-FFF2-40B4-BE49-F238E27FC236}">
                <a16:creationId xmlns:a16="http://schemas.microsoft.com/office/drawing/2014/main" id="{5DC5DA5C-E88E-3A44-9F59-89A76B526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 r="26041"/>
          <a:stretch/>
        </p:blipFill>
        <p:spPr>
          <a:xfrm>
            <a:off x="2146189" y="764696"/>
            <a:ext cx="3441812" cy="276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856CF-D55C-49C8-8A39-4DB43B6B4AD5}"/>
              </a:ext>
            </a:extLst>
          </p:cNvPr>
          <p:cNvSpPr txBox="1"/>
          <p:nvPr/>
        </p:nvSpPr>
        <p:spPr>
          <a:xfrm>
            <a:off x="-75475" y="1561939"/>
            <a:ext cx="2802293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latin typeface="+mj-lt"/>
              </a:rPr>
              <a:t>HVTN703</a:t>
            </a:r>
          </a:p>
          <a:p>
            <a:pPr algn="ctr"/>
            <a:r>
              <a:rPr lang="en-US" sz="1867" dirty="0">
                <a:latin typeface="+mj-lt"/>
              </a:rPr>
              <a:t>/HPTN081 </a:t>
            </a:r>
          </a:p>
          <a:p>
            <a:pPr algn="ctr"/>
            <a:r>
              <a:rPr lang="en-US" sz="1867" dirty="0">
                <a:latin typeface="+mj-lt"/>
              </a:rPr>
              <a:t>(m=47 viruses)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99DAD-5DE6-487C-9444-5F50A523C1CD}"/>
              </a:ext>
            </a:extLst>
          </p:cNvPr>
          <p:cNvGrpSpPr/>
          <p:nvPr/>
        </p:nvGrpSpPr>
        <p:grpSpPr>
          <a:xfrm>
            <a:off x="5545433" y="878997"/>
            <a:ext cx="6689135" cy="2296004"/>
            <a:chOff x="4159074" y="659247"/>
            <a:chExt cx="5016851" cy="17220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26C66C-F4F0-451C-BD85-40A3EB18250C}"/>
                </a:ext>
              </a:extLst>
            </p:cNvPr>
            <p:cNvSpPr txBox="1"/>
            <p:nvPr/>
          </p:nvSpPr>
          <p:spPr>
            <a:xfrm>
              <a:off x="4159074" y="659247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chemeClr val="bg2"/>
                  </a:solidFill>
                </a:rPr>
                <a:t>PGDM1400LS + PGT121LS + VRC07-523LS 40+40+40 mg/kg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9D1D56-DC9A-4D00-BE70-B655CEA44FFA}"/>
                </a:ext>
              </a:extLst>
            </p:cNvPr>
            <p:cNvSpPr txBox="1"/>
            <p:nvPr/>
          </p:nvSpPr>
          <p:spPr>
            <a:xfrm>
              <a:off x="4159075" y="97155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rgbClr val="0070C0"/>
                  </a:solidFill>
                </a:rPr>
                <a:t>PGDM1400LS + PGT121LS + VRC07-523LS 20+20+20 mg/kg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126A04-F2C8-4844-A309-2CF2EA27EB67}"/>
                </a:ext>
              </a:extLst>
            </p:cNvPr>
            <p:cNvSpPr txBox="1"/>
            <p:nvPr/>
          </p:nvSpPr>
          <p:spPr>
            <a:xfrm>
              <a:off x="4175037" y="200025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/>
            </a:bodyPr>
            <a:lstStyle/>
            <a:p>
              <a:r>
                <a:rPr lang="en-US" sz="2133" b="1" dirty="0">
                  <a:solidFill>
                    <a:srgbClr val="FFC000"/>
                  </a:solidFill>
                </a:rPr>
                <a:t>VRC01 30 mg/kg every 8 weeks (AMP regimen)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6785D-644C-4480-A99B-423A27F821DD}"/>
                </a:ext>
              </a:extLst>
            </p:cNvPr>
            <p:cNvSpPr txBox="1"/>
            <p:nvPr/>
          </p:nvSpPr>
          <p:spPr>
            <a:xfrm>
              <a:off x="4191000" y="1489593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85000" lnSpcReduction="10000"/>
            </a:bodyPr>
            <a:lstStyle/>
            <a:p>
              <a:r>
                <a:rPr lang="en-US" sz="2133" b="1" dirty="0">
                  <a:solidFill>
                    <a:srgbClr val="FF0000"/>
                  </a:solidFill>
                </a:rPr>
                <a:t>VRC01 40 mg/kg every 4 weeks (hypothetical regimen)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1D851D3-CC01-4B0B-9B8C-236492030F6D}"/>
              </a:ext>
            </a:extLst>
          </p:cNvPr>
          <p:cNvSpPr txBox="1"/>
          <p:nvPr/>
        </p:nvSpPr>
        <p:spPr>
          <a:xfrm>
            <a:off x="1320801" y="561496"/>
            <a:ext cx="577516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28041-892E-4C96-B174-6F7F4E6F4BB9}"/>
              </a:ext>
            </a:extLst>
          </p:cNvPr>
          <p:cNvSpPr txBox="1"/>
          <p:nvPr/>
        </p:nvSpPr>
        <p:spPr>
          <a:xfrm>
            <a:off x="1248017" y="3632200"/>
            <a:ext cx="577516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5980ACD-90F5-D924-A4F3-D23BF0430D15}"/>
              </a:ext>
            </a:extLst>
          </p:cNvPr>
          <p:cNvSpPr txBox="1">
            <a:spLocks/>
          </p:cNvSpPr>
          <p:nvPr/>
        </p:nvSpPr>
        <p:spPr bwMode="auto">
          <a:xfrm>
            <a:off x="406400" y="-518004"/>
            <a:ext cx="1188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</a:rPr>
              <a:t>Predicting Prevention Efficacy of a Triple-bnAb Combination Against AMP Placebo Viruses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666D9-FD9D-ECF5-EABA-0438EAAA604C}"/>
              </a:ext>
            </a:extLst>
          </p:cNvPr>
          <p:cNvSpPr txBox="1"/>
          <p:nvPr/>
        </p:nvSpPr>
        <p:spPr>
          <a:xfrm>
            <a:off x="5545433" y="1023162"/>
            <a:ext cx="6646567" cy="508000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 fontScale="77500" lnSpcReduction="20000"/>
          </a:bodyPr>
          <a:lstStyle/>
          <a:p>
            <a:r>
              <a:rPr lang="en-US" sz="2133" b="1" dirty="0"/>
              <a:t>PGDM1400LS + PGT121LS + VRC07-523LS 40+40+40 mg/kg</a:t>
            </a:r>
          </a:p>
        </p:txBody>
      </p:sp>
    </p:spTree>
    <p:extLst>
      <p:ext uri="{BB962C8B-B14F-4D97-AF65-F5344CB8AC3E}">
        <p14:creationId xmlns:p14="http://schemas.microsoft.com/office/powerpoint/2010/main" val="210483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EED67D-B458-3045-AAC0-A4030E1D6FF1}"/>
              </a:ext>
            </a:extLst>
          </p:cNvPr>
          <p:cNvSpPr txBox="1"/>
          <p:nvPr/>
        </p:nvSpPr>
        <p:spPr>
          <a:xfrm>
            <a:off x="1411705" y="561497"/>
            <a:ext cx="48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  <a:endParaRPr lang="en-US" sz="1965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2BFFA-E193-EC4B-86E0-8CD2509751C3}"/>
              </a:ext>
            </a:extLst>
          </p:cNvPr>
          <p:cNvSpPr txBox="1"/>
          <p:nvPr/>
        </p:nvSpPr>
        <p:spPr>
          <a:xfrm>
            <a:off x="1427748" y="3632201"/>
            <a:ext cx="48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B</a:t>
            </a:r>
            <a:endParaRPr lang="en-US" sz="1965" dirty="0">
              <a:latin typeface="+mj-lt"/>
            </a:endParaRPr>
          </a:p>
        </p:txBody>
      </p:sp>
      <p:pic>
        <p:nvPicPr>
          <p:cNvPr id="17" name="a">
            <a:extLst>
              <a:ext uri="{FF2B5EF4-FFF2-40B4-BE49-F238E27FC236}">
                <a16:creationId xmlns:a16="http://schemas.microsoft.com/office/drawing/2014/main" id="{5DC5DA5C-E88E-3A44-9F59-89A76B526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 r="26041"/>
          <a:stretch/>
        </p:blipFill>
        <p:spPr>
          <a:xfrm>
            <a:off x="2146189" y="764696"/>
            <a:ext cx="3441812" cy="2765904"/>
          </a:xfrm>
          <a:prstGeom prst="rect">
            <a:avLst/>
          </a:prstGeom>
        </p:spPr>
      </p:pic>
      <p:pic>
        <p:nvPicPr>
          <p:cNvPr id="19" name="b">
            <a:extLst>
              <a:ext uri="{FF2B5EF4-FFF2-40B4-BE49-F238E27FC236}">
                <a16:creationId xmlns:a16="http://schemas.microsoft.com/office/drawing/2014/main" id="{60CCBEBC-D6C7-954C-B2B2-993965739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 r="26041"/>
          <a:stretch/>
        </p:blipFill>
        <p:spPr>
          <a:xfrm>
            <a:off x="2146189" y="4038600"/>
            <a:ext cx="3441811" cy="276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856CF-D55C-49C8-8A39-4DB43B6B4AD5}"/>
              </a:ext>
            </a:extLst>
          </p:cNvPr>
          <p:cNvSpPr txBox="1"/>
          <p:nvPr/>
        </p:nvSpPr>
        <p:spPr>
          <a:xfrm>
            <a:off x="-75475" y="1561939"/>
            <a:ext cx="2802293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latin typeface="+mj-lt"/>
              </a:rPr>
              <a:t>HVTN703</a:t>
            </a:r>
          </a:p>
          <a:p>
            <a:pPr algn="ctr"/>
            <a:r>
              <a:rPr lang="en-US" sz="1867" dirty="0">
                <a:latin typeface="+mj-lt"/>
              </a:rPr>
              <a:t>/HPTN081 </a:t>
            </a:r>
          </a:p>
          <a:p>
            <a:pPr algn="ctr"/>
            <a:r>
              <a:rPr lang="en-US" sz="1867" dirty="0">
                <a:latin typeface="+mj-lt"/>
              </a:rPr>
              <a:t>(m=47 viruses)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1825B-510A-4B4C-8BEC-610A49111816}"/>
              </a:ext>
            </a:extLst>
          </p:cNvPr>
          <p:cNvSpPr txBox="1"/>
          <p:nvPr/>
        </p:nvSpPr>
        <p:spPr>
          <a:xfrm>
            <a:off x="-101600" y="4436667"/>
            <a:ext cx="2802293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latin typeface="+mj-lt"/>
              </a:rPr>
              <a:t>HVTN704</a:t>
            </a:r>
          </a:p>
          <a:p>
            <a:pPr algn="ctr"/>
            <a:r>
              <a:rPr lang="en-US" sz="1867" dirty="0">
                <a:latin typeface="+mj-lt"/>
              </a:rPr>
              <a:t>/HPTN085 </a:t>
            </a:r>
          </a:p>
          <a:p>
            <a:pPr algn="ctr"/>
            <a:r>
              <a:rPr lang="en-US" sz="1867" dirty="0">
                <a:latin typeface="+mj-lt"/>
              </a:rPr>
              <a:t>(m=70 viruses)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99DAD-5DE6-487C-9444-5F50A523C1CD}"/>
              </a:ext>
            </a:extLst>
          </p:cNvPr>
          <p:cNvGrpSpPr/>
          <p:nvPr/>
        </p:nvGrpSpPr>
        <p:grpSpPr>
          <a:xfrm>
            <a:off x="5545433" y="878997"/>
            <a:ext cx="6689135" cy="2296004"/>
            <a:chOff x="4159074" y="659247"/>
            <a:chExt cx="5016851" cy="17220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26C66C-F4F0-451C-BD85-40A3EB18250C}"/>
                </a:ext>
              </a:extLst>
            </p:cNvPr>
            <p:cNvSpPr txBox="1"/>
            <p:nvPr/>
          </p:nvSpPr>
          <p:spPr>
            <a:xfrm>
              <a:off x="4159074" y="659247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chemeClr val="bg2"/>
                  </a:solidFill>
                </a:rPr>
                <a:t>PGDM1400LS + PGT121LS + VRC07-523LS 40+40+40 mg/kg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9D1D56-DC9A-4D00-BE70-B655CEA44FFA}"/>
                </a:ext>
              </a:extLst>
            </p:cNvPr>
            <p:cNvSpPr txBox="1"/>
            <p:nvPr/>
          </p:nvSpPr>
          <p:spPr>
            <a:xfrm>
              <a:off x="4159075" y="97155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rgbClr val="0070C0"/>
                  </a:solidFill>
                </a:rPr>
                <a:t>PGDM1400LS + PGT121LS + VRC07-523LS 20+20+20 mg/kg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126A04-F2C8-4844-A309-2CF2EA27EB67}"/>
                </a:ext>
              </a:extLst>
            </p:cNvPr>
            <p:cNvSpPr txBox="1"/>
            <p:nvPr/>
          </p:nvSpPr>
          <p:spPr>
            <a:xfrm>
              <a:off x="4175037" y="200025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/>
            </a:bodyPr>
            <a:lstStyle/>
            <a:p>
              <a:r>
                <a:rPr lang="en-US" sz="2133" b="1" dirty="0">
                  <a:solidFill>
                    <a:srgbClr val="FFC000"/>
                  </a:solidFill>
                </a:rPr>
                <a:t>VRC01 30 mg/kg every 8 weeks (AMP regimen)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6785D-644C-4480-A99B-423A27F821DD}"/>
                </a:ext>
              </a:extLst>
            </p:cNvPr>
            <p:cNvSpPr txBox="1"/>
            <p:nvPr/>
          </p:nvSpPr>
          <p:spPr>
            <a:xfrm>
              <a:off x="4191000" y="1489593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85000" lnSpcReduction="10000"/>
            </a:bodyPr>
            <a:lstStyle/>
            <a:p>
              <a:r>
                <a:rPr lang="en-US" sz="2133" b="1" dirty="0">
                  <a:solidFill>
                    <a:srgbClr val="FF0000"/>
                  </a:solidFill>
                </a:rPr>
                <a:t>VRC01 40 mg/kg every 4 weeks (hypothetical regimen)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1D851D3-CC01-4B0B-9B8C-236492030F6D}"/>
              </a:ext>
            </a:extLst>
          </p:cNvPr>
          <p:cNvSpPr txBox="1"/>
          <p:nvPr/>
        </p:nvSpPr>
        <p:spPr>
          <a:xfrm>
            <a:off x="1320801" y="561496"/>
            <a:ext cx="577516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28041-892E-4C96-B174-6F7F4E6F4BB9}"/>
              </a:ext>
            </a:extLst>
          </p:cNvPr>
          <p:cNvSpPr txBox="1"/>
          <p:nvPr/>
        </p:nvSpPr>
        <p:spPr>
          <a:xfrm>
            <a:off x="1248017" y="3632200"/>
            <a:ext cx="577516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60960" rIns="121920" bIns="60960" rtlCol="0">
            <a:normAutofit/>
          </a:bodyPr>
          <a:lstStyle/>
          <a:p>
            <a:endParaRPr lang="en-US" sz="2133" dirty="0">
              <a:solidFill>
                <a:schemeClr val="bg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4422C-B36B-B937-3947-18A585260590}"/>
              </a:ext>
            </a:extLst>
          </p:cNvPr>
          <p:cNvGrpSpPr/>
          <p:nvPr/>
        </p:nvGrpSpPr>
        <p:grpSpPr>
          <a:xfrm>
            <a:off x="5604465" y="3855254"/>
            <a:ext cx="6689135" cy="2296004"/>
            <a:chOff x="4159074" y="659247"/>
            <a:chExt cx="5016851" cy="17220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403045-96BA-711C-6DA4-6D97B7D3650F}"/>
                </a:ext>
              </a:extLst>
            </p:cNvPr>
            <p:cNvSpPr txBox="1"/>
            <p:nvPr/>
          </p:nvSpPr>
          <p:spPr>
            <a:xfrm>
              <a:off x="4159074" y="659247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chemeClr val="bg2"/>
                  </a:solidFill>
                </a:rPr>
                <a:t>PGDM1400LS + PGT121LS + VRC07-523LS 40+40+40 mg/kg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998623-30AC-F7D1-0DCC-06E17E60853D}"/>
                </a:ext>
              </a:extLst>
            </p:cNvPr>
            <p:cNvSpPr txBox="1"/>
            <p:nvPr/>
          </p:nvSpPr>
          <p:spPr>
            <a:xfrm>
              <a:off x="4159074" y="107442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77500" lnSpcReduction="20000"/>
            </a:bodyPr>
            <a:lstStyle/>
            <a:p>
              <a:r>
                <a:rPr lang="en-US" sz="2133" b="1" dirty="0">
                  <a:solidFill>
                    <a:srgbClr val="0070C0"/>
                  </a:solidFill>
                </a:rPr>
                <a:t>PGDM1400LS + PGT121LS + VRC07-523LS 20+20+20 mg/kg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20DAB6-E0CB-C550-9395-64181D253FA1}"/>
                </a:ext>
              </a:extLst>
            </p:cNvPr>
            <p:cNvSpPr txBox="1"/>
            <p:nvPr/>
          </p:nvSpPr>
          <p:spPr>
            <a:xfrm>
              <a:off x="4175037" y="2000250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/>
            </a:bodyPr>
            <a:lstStyle/>
            <a:p>
              <a:r>
                <a:rPr lang="en-US" sz="2133" b="1" dirty="0">
                  <a:solidFill>
                    <a:srgbClr val="FFC000"/>
                  </a:solidFill>
                </a:rPr>
                <a:t>VRC01 30 mg/kg every 8 weeks (AMP regimen)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FB7CE6-CF85-2DA2-6E39-33C7F913914F}"/>
                </a:ext>
              </a:extLst>
            </p:cNvPr>
            <p:cNvSpPr txBox="1"/>
            <p:nvPr/>
          </p:nvSpPr>
          <p:spPr>
            <a:xfrm>
              <a:off x="4191000" y="1489593"/>
              <a:ext cx="4984925" cy="381000"/>
            </a:xfrm>
            <a:prstGeom prst="rect">
              <a:avLst/>
            </a:prstGeom>
          </p:spPr>
          <p:txBody>
            <a:bodyPr vert="horz" wrap="square" lIns="121920" tIns="60960" rIns="121920" bIns="60960" rtlCol="0">
              <a:normAutofit fontScale="85000" lnSpcReduction="10000"/>
            </a:bodyPr>
            <a:lstStyle/>
            <a:p>
              <a:r>
                <a:rPr lang="en-US" sz="2133" b="1" dirty="0">
                  <a:solidFill>
                    <a:srgbClr val="FF0000"/>
                  </a:solidFill>
                </a:rPr>
                <a:t>VRC01 40 mg/kg every 4 weeks (hypothetical regimen)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5980ACD-90F5-D924-A4F3-D23BF0430D15}"/>
              </a:ext>
            </a:extLst>
          </p:cNvPr>
          <p:cNvSpPr txBox="1">
            <a:spLocks/>
          </p:cNvSpPr>
          <p:nvPr/>
        </p:nvSpPr>
        <p:spPr bwMode="auto">
          <a:xfrm>
            <a:off x="406400" y="-518004"/>
            <a:ext cx="1188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</a:rPr>
              <a:t>Predicting Prevention Efficacy of a Triple-bnAb Combination Against AMP Placebo Viruses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666D9-FD9D-ECF5-EABA-0438EAAA604C}"/>
              </a:ext>
            </a:extLst>
          </p:cNvPr>
          <p:cNvSpPr txBox="1"/>
          <p:nvPr/>
        </p:nvSpPr>
        <p:spPr>
          <a:xfrm>
            <a:off x="5545433" y="1023162"/>
            <a:ext cx="6646567" cy="508000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 fontScale="77500" lnSpcReduction="20000"/>
          </a:bodyPr>
          <a:lstStyle/>
          <a:p>
            <a:r>
              <a:rPr lang="en-US" sz="2133" b="1" dirty="0"/>
              <a:t>PGDM1400LS + PGT121LS + VRC07-523LS 40+40+40 mg/kg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493A9C-040C-C620-B964-FC1E11581515}"/>
              </a:ext>
            </a:extLst>
          </p:cNvPr>
          <p:cNvSpPr txBox="1"/>
          <p:nvPr/>
        </p:nvSpPr>
        <p:spPr>
          <a:xfrm>
            <a:off x="5588001" y="4156793"/>
            <a:ext cx="6646567" cy="508000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 fontScale="77500" lnSpcReduction="20000"/>
          </a:bodyPr>
          <a:lstStyle/>
          <a:p>
            <a:r>
              <a:rPr lang="en-US" sz="2133" b="1" dirty="0"/>
              <a:t>PGDM1400LS + PGT121LS + VRC07-523LS 40+40+40 mg/kg</a:t>
            </a:r>
          </a:p>
        </p:txBody>
      </p:sp>
    </p:spTree>
    <p:extLst>
      <p:ext uri="{BB962C8B-B14F-4D97-AF65-F5344CB8AC3E}">
        <p14:creationId xmlns:p14="http://schemas.microsoft.com/office/powerpoint/2010/main" val="23651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290E-C69E-D5E8-A31F-31D0E877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-13084"/>
            <a:ext cx="10363200" cy="913069"/>
          </a:xfrm>
        </p:spPr>
        <p:txBody>
          <a:bodyPr>
            <a:normAutofit/>
          </a:bodyPr>
          <a:lstStyle/>
          <a:p>
            <a:r>
              <a:rPr lang="en-US" sz="3600" b="1" dirty="0"/>
              <a:t>HIV is Global and Domestic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17A6-9A0D-E7EA-01B6-2478C089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ABCFD-7929-0036-320A-563D4B7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6EEFB-4FDE-91BE-78CE-0D76A79F9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00"/>
            <a:ext cx="1400175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86291-ACC7-0E2D-5439-3DFB782D5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9" y="1126738"/>
            <a:ext cx="4134882" cy="5235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7A579A-C442-5E34-8EE5-2E9135FF4872}"/>
              </a:ext>
            </a:extLst>
          </p:cNvPr>
          <p:cNvSpPr txBox="1"/>
          <p:nvPr/>
        </p:nvSpPr>
        <p:spPr>
          <a:xfrm>
            <a:off x="1633591" y="6492875"/>
            <a:ext cx="3637052" cy="476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en-US" sz="1800" i="1" dirty="0">
                <a:solidFill>
                  <a:srgbClr val="222222"/>
                </a:solidFill>
                <a:effectLst/>
                <a:latin typeface="+mj-lt"/>
              </a:rPr>
              <a:t>Dwyer-Lindgren et al., Nature (2019)</a:t>
            </a:r>
            <a:endParaRPr lang="en-US" sz="1400" i="1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48EC3-19C9-C1CA-3D9C-4888EEE13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687" y="1126738"/>
            <a:ext cx="6250458" cy="4862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4FF6E-EC78-8063-2DF4-4FBE001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150" y="5960349"/>
            <a:ext cx="1114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3852-04D1-8BC9-E42D-69C58D34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657"/>
            <a:ext cx="10363200" cy="9130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Dose Finding in Monoclonal Antibody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7CEB-E286-1987-3832-621039B6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41992"/>
            <a:ext cx="10984164" cy="4712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latin typeface="+mj-lt"/>
                <a:ea typeface="CircularXX"/>
              </a:rPr>
              <a:t>PK</a:t>
            </a:r>
            <a:r>
              <a:rPr lang="en-US" sz="2400" b="1" dirty="0">
                <a:effectLst/>
                <a:latin typeface="+mj-lt"/>
                <a:ea typeface="CircularXX"/>
              </a:rPr>
              <a:t> modeling constitutes a central part of the statistical approach to dose finding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b="1" dirty="0">
              <a:latin typeface="+mj-lt"/>
              <a:ea typeface="CircularXX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latin typeface="+mj-lt"/>
                <a:ea typeface="CircularXX"/>
              </a:rPr>
              <a:t>M</a:t>
            </a:r>
            <a:r>
              <a:rPr lang="en-US" sz="2400" b="1" dirty="0">
                <a:effectLst/>
                <a:latin typeface="+mj-lt"/>
                <a:ea typeface="CircularXX"/>
              </a:rPr>
              <a:t>odeling </a:t>
            </a:r>
            <a:r>
              <a:rPr lang="en-US" sz="2400" b="1" dirty="0" err="1">
                <a:effectLst/>
                <a:latin typeface="+mj-lt"/>
                <a:ea typeface="CircularXX"/>
              </a:rPr>
              <a:t>bnAb</a:t>
            </a:r>
            <a:r>
              <a:rPr lang="en-US" sz="2400" b="1" dirty="0">
                <a:effectLst/>
                <a:latin typeface="+mj-lt"/>
                <a:ea typeface="CircularXX"/>
              </a:rPr>
              <a:t> prevention efficacy via serum concentrations and PT80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+mj-lt"/>
                <a:ea typeface="CircularXX"/>
              </a:rPr>
              <a:t>Dose proportionality of </a:t>
            </a:r>
            <a:r>
              <a:rPr lang="en-US" sz="2200" dirty="0" err="1">
                <a:latin typeface="+mj-lt"/>
                <a:ea typeface="CircularXX"/>
              </a:rPr>
              <a:t>mAb</a:t>
            </a:r>
            <a:r>
              <a:rPr lang="en-US" sz="2200" dirty="0">
                <a:latin typeface="+mj-lt"/>
                <a:ea typeface="CircularXX"/>
              </a:rPr>
              <a:t> serum concentrations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+mj-lt"/>
                <a:ea typeface="CircularXX"/>
              </a:rPr>
              <a:t>Non-</a:t>
            </a:r>
            <a:r>
              <a:rPr lang="en-US" sz="2200" dirty="0" err="1">
                <a:effectLst/>
                <a:latin typeface="+mj-lt"/>
                <a:ea typeface="CircularXX"/>
              </a:rPr>
              <a:t>linearlity</a:t>
            </a:r>
            <a:r>
              <a:rPr lang="en-US" sz="2200" dirty="0">
                <a:effectLst/>
                <a:latin typeface="+mj-lt"/>
                <a:ea typeface="CircularXX"/>
              </a:rPr>
              <a:t> of PT80 vs. dose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+mj-lt"/>
                <a:ea typeface="CircularXX"/>
              </a:rPr>
              <a:t>Requires simulations </a:t>
            </a:r>
            <a:endParaRPr lang="en-US" sz="2200" dirty="0">
              <a:effectLst/>
              <a:latin typeface="+mj-lt"/>
              <a:ea typeface="CircularXX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D81B-D672-06CC-687B-C4812354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2BFB-EAB6-7883-2FF2-C9DFEDE1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Acknowledgements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9C6CA-837A-6775-7967-E43CD535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EC968-1C00-0824-8BCE-667DC3B2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154173"/>
            <a:ext cx="318135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05B3B-C61C-06F4-4DDC-47B95FBD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798" y="2216085"/>
            <a:ext cx="2933700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8482C-05F5-CC73-97A2-9DC7BC06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610" y="2330384"/>
            <a:ext cx="2943225" cy="752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0F806-E844-4BDA-61EC-0363DB05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51" y="3687377"/>
            <a:ext cx="1495425" cy="44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515BF5-02D6-1883-5B7D-A9A6D1672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05" y="4202186"/>
            <a:ext cx="3316415" cy="448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34C98B-05F6-1914-B773-36DC183F6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493" y="4145120"/>
            <a:ext cx="2032958" cy="595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A34B02-94D5-331B-DA4D-531EEEEED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030" y="3510787"/>
            <a:ext cx="2713468" cy="624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0FB5C0-63B0-33B4-A550-57ABDC11E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224" y="3681474"/>
            <a:ext cx="35147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2BFB-EAB6-7883-2FF2-C9DFEDE1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Acknowledgements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9C6CA-837A-6775-7967-E43CD535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5AF-8E2A-393C-A308-912E7229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039C-594B-8DA9-BAAD-ABBCD5A6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DC17-869C-1F27-9C90-892A98A2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0F4EE-DF34-D625-62CA-496F5080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24" y="-393878"/>
            <a:ext cx="12764529" cy="746979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DFF49B7-A854-8EA6-8CDF-25AC69C5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017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CBF2B-88FA-1B6F-19BE-C7C87CBC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277" y="5747759"/>
            <a:ext cx="24098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DC43-6078-B264-9537-1281C5D2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67610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FD41-F947-E9BE-1E05-F3830D18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7" y="525214"/>
            <a:ext cx="10932328" cy="53516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2022, globally 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 million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were living with HIV. 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1.3 million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acquired HIV.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week,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girls and women (15–24 </a:t>
            </a:r>
            <a:r>
              <a:rPr lang="en-US" sz="2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old) acquired HIV.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these new infections were in sub-Saharan Africa.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infection is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body does not clear the virus naturally.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anti-retroviral therapy (ART) alone does not cure HIV infection and requires lifelong drug treatment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5C1FA-11A5-DE0E-2248-7F50D7E3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E0E73-7334-1866-8575-86426907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863" y="5694489"/>
            <a:ext cx="2095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5A1B-D470-EE44-D257-94D4C80E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5" y="666521"/>
            <a:ext cx="7247632" cy="619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The current HIV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epidemic calls for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a powerful 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+mj-lt"/>
              </a:rPr>
              <a:t>array of HIV prevention tools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that are widely accessible to all.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Vaccines historically have been the most 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+mj-lt"/>
              </a:rPr>
              <a:t>economic and effective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means to prevent and even eradicate infectious diseases.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A preventive vaccine is our best hope for ending the HIV-1 epidemic.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652B0-A975-EE25-8CF3-FF70881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Hand holding vial and needle">
            <a:extLst>
              <a:ext uri="{FF2B5EF4-FFF2-40B4-BE49-F238E27FC236}">
                <a16:creationId xmlns:a16="http://schemas.microsoft.com/office/drawing/2014/main" id="{6BE1E9C8-3F8D-D809-87AA-54F8D4F90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r="26830"/>
          <a:stretch/>
        </p:blipFill>
        <p:spPr>
          <a:xfrm>
            <a:off x="7541068" y="0"/>
            <a:ext cx="575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5A1B-D470-EE44-D257-94D4C80E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5" y="666521"/>
            <a:ext cx="7247632" cy="61914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HIV Vaccine Research </a:t>
            </a:r>
            <a:endParaRPr lang="en-US" sz="48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  <a:latin typeface="+mj-lt"/>
              </a:rPr>
              <a:t>Where have we been? </a:t>
            </a:r>
            <a:endParaRPr lang="en-US" sz="48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sz="4800" b="1" dirty="0">
                <a:solidFill>
                  <a:schemeClr val="tx1"/>
                </a:solidFill>
                <a:latin typeface="+mj-lt"/>
              </a:rPr>
              <a:t>Where are we going?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652B0-A975-EE25-8CF3-FF70881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Hand holding vial and needle">
            <a:extLst>
              <a:ext uri="{FF2B5EF4-FFF2-40B4-BE49-F238E27FC236}">
                <a16:creationId xmlns:a16="http://schemas.microsoft.com/office/drawing/2014/main" id="{6BE1E9C8-3F8D-D809-87AA-54F8D4F90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r="26830"/>
          <a:stretch/>
        </p:blipFill>
        <p:spPr>
          <a:xfrm>
            <a:off x="7541068" y="0"/>
            <a:ext cx="575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6593537" y="5852367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11868800" y="5852367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0" name="Rectangle 217"/>
          <p:cNvSpPr>
            <a:spLocks noChangeArrowheads="1"/>
          </p:cNvSpPr>
          <p:nvPr/>
        </p:nvSpPr>
        <p:spPr bwMode="auto">
          <a:xfrm>
            <a:off x="1593233" y="2721823"/>
            <a:ext cx="241012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VaxGen USA (gp120)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2" name="Rectangle 219"/>
          <p:cNvSpPr>
            <a:spLocks noChangeArrowheads="1"/>
          </p:cNvSpPr>
          <p:nvPr/>
        </p:nvSpPr>
        <p:spPr bwMode="auto">
          <a:xfrm>
            <a:off x="2162175" y="2836122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3" name="Rectangle 222"/>
          <p:cNvSpPr>
            <a:spLocks noChangeArrowheads="1"/>
          </p:cNvSpPr>
          <p:nvPr/>
        </p:nvSpPr>
        <p:spPr bwMode="auto">
          <a:xfrm>
            <a:off x="4465638" y="2420197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4" name="Rectangle 225"/>
          <p:cNvSpPr>
            <a:spLocks noChangeArrowheads="1"/>
          </p:cNvSpPr>
          <p:nvPr/>
        </p:nvSpPr>
        <p:spPr bwMode="auto">
          <a:xfrm>
            <a:off x="4465638" y="2420197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5" name="Rectangle 230"/>
          <p:cNvSpPr>
            <a:spLocks noChangeArrowheads="1"/>
          </p:cNvSpPr>
          <p:nvPr/>
        </p:nvSpPr>
        <p:spPr bwMode="auto">
          <a:xfrm>
            <a:off x="4703764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6" name="Rectangle 235"/>
          <p:cNvSpPr>
            <a:spLocks noChangeArrowheads="1"/>
          </p:cNvSpPr>
          <p:nvPr/>
        </p:nvSpPr>
        <p:spPr bwMode="auto">
          <a:xfrm>
            <a:off x="4940300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7" name="Rectangle 240"/>
          <p:cNvSpPr>
            <a:spLocks noChangeArrowheads="1"/>
          </p:cNvSpPr>
          <p:nvPr/>
        </p:nvSpPr>
        <p:spPr bwMode="auto">
          <a:xfrm>
            <a:off x="5176839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8" name="Rectangle 245"/>
          <p:cNvSpPr>
            <a:spLocks noChangeArrowheads="1"/>
          </p:cNvSpPr>
          <p:nvPr/>
        </p:nvSpPr>
        <p:spPr bwMode="auto">
          <a:xfrm>
            <a:off x="5416550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39" name="Rectangle 250"/>
          <p:cNvSpPr>
            <a:spLocks noChangeArrowheads="1"/>
          </p:cNvSpPr>
          <p:nvPr/>
        </p:nvSpPr>
        <p:spPr bwMode="auto">
          <a:xfrm>
            <a:off x="5654675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0" name="Rectangle 255"/>
          <p:cNvSpPr>
            <a:spLocks noChangeArrowheads="1"/>
          </p:cNvSpPr>
          <p:nvPr/>
        </p:nvSpPr>
        <p:spPr bwMode="auto">
          <a:xfrm>
            <a:off x="5891214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1" name="Rectangle 260"/>
          <p:cNvSpPr>
            <a:spLocks noChangeArrowheads="1"/>
          </p:cNvSpPr>
          <p:nvPr/>
        </p:nvSpPr>
        <p:spPr bwMode="auto">
          <a:xfrm>
            <a:off x="6130925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2" name="Rectangle 265"/>
          <p:cNvSpPr>
            <a:spLocks noChangeArrowheads="1"/>
          </p:cNvSpPr>
          <p:nvPr/>
        </p:nvSpPr>
        <p:spPr bwMode="auto">
          <a:xfrm>
            <a:off x="6367464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3" name="Rectangle 270"/>
          <p:cNvSpPr>
            <a:spLocks noChangeArrowheads="1"/>
          </p:cNvSpPr>
          <p:nvPr/>
        </p:nvSpPr>
        <p:spPr bwMode="auto">
          <a:xfrm>
            <a:off x="6607175" y="2420197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4" name="Rectangle 275"/>
          <p:cNvSpPr>
            <a:spLocks noChangeArrowheads="1"/>
          </p:cNvSpPr>
          <p:nvPr/>
        </p:nvSpPr>
        <p:spPr bwMode="auto">
          <a:xfrm>
            <a:off x="6843714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5" name="Rectangle 280"/>
          <p:cNvSpPr>
            <a:spLocks noChangeArrowheads="1"/>
          </p:cNvSpPr>
          <p:nvPr/>
        </p:nvSpPr>
        <p:spPr bwMode="auto">
          <a:xfrm>
            <a:off x="7081839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6" name="Rectangle 285"/>
          <p:cNvSpPr>
            <a:spLocks noChangeArrowheads="1"/>
          </p:cNvSpPr>
          <p:nvPr/>
        </p:nvSpPr>
        <p:spPr bwMode="auto">
          <a:xfrm>
            <a:off x="7318375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7" name="Rectangle 290"/>
          <p:cNvSpPr>
            <a:spLocks noChangeArrowheads="1"/>
          </p:cNvSpPr>
          <p:nvPr/>
        </p:nvSpPr>
        <p:spPr bwMode="auto">
          <a:xfrm>
            <a:off x="7558089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8" name="Rectangle 295"/>
          <p:cNvSpPr>
            <a:spLocks noChangeArrowheads="1"/>
          </p:cNvSpPr>
          <p:nvPr/>
        </p:nvSpPr>
        <p:spPr bwMode="auto">
          <a:xfrm>
            <a:off x="7794625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9" name="Rectangle 300"/>
          <p:cNvSpPr>
            <a:spLocks noChangeArrowheads="1"/>
          </p:cNvSpPr>
          <p:nvPr/>
        </p:nvSpPr>
        <p:spPr bwMode="auto">
          <a:xfrm>
            <a:off x="8032750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0" name="Rectangle 305"/>
          <p:cNvSpPr>
            <a:spLocks noChangeArrowheads="1"/>
          </p:cNvSpPr>
          <p:nvPr/>
        </p:nvSpPr>
        <p:spPr bwMode="auto">
          <a:xfrm>
            <a:off x="8270875" y="2420197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1" name="Rectangle 310"/>
          <p:cNvSpPr>
            <a:spLocks noChangeArrowheads="1"/>
          </p:cNvSpPr>
          <p:nvPr/>
        </p:nvSpPr>
        <p:spPr bwMode="auto">
          <a:xfrm>
            <a:off x="8509000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2" name="Rectangle 315"/>
          <p:cNvSpPr>
            <a:spLocks noChangeArrowheads="1"/>
          </p:cNvSpPr>
          <p:nvPr/>
        </p:nvSpPr>
        <p:spPr bwMode="auto">
          <a:xfrm>
            <a:off x="8745539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3" name="Rectangle 320"/>
          <p:cNvSpPr>
            <a:spLocks noChangeArrowheads="1"/>
          </p:cNvSpPr>
          <p:nvPr/>
        </p:nvSpPr>
        <p:spPr bwMode="auto">
          <a:xfrm>
            <a:off x="8985250" y="2420197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4" name="Rectangle 325"/>
          <p:cNvSpPr>
            <a:spLocks noChangeArrowheads="1"/>
          </p:cNvSpPr>
          <p:nvPr/>
        </p:nvSpPr>
        <p:spPr bwMode="auto">
          <a:xfrm>
            <a:off x="9221789" y="2420197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5" name="Rectangle 330"/>
          <p:cNvSpPr>
            <a:spLocks noChangeArrowheads="1"/>
          </p:cNvSpPr>
          <p:nvPr/>
        </p:nvSpPr>
        <p:spPr bwMode="auto">
          <a:xfrm>
            <a:off x="1593233" y="3102823"/>
            <a:ext cx="287337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VaxGen Thai Trial (gp120)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6" name="Rectangle 331"/>
          <p:cNvSpPr>
            <a:spLocks noChangeArrowheads="1"/>
          </p:cNvSpPr>
          <p:nvPr/>
        </p:nvSpPr>
        <p:spPr bwMode="auto">
          <a:xfrm>
            <a:off x="3486150" y="304726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7" name="Rectangle 332"/>
          <p:cNvSpPr>
            <a:spLocks noChangeArrowheads="1"/>
          </p:cNvSpPr>
          <p:nvPr/>
        </p:nvSpPr>
        <p:spPr bwMode="auto">
          <a:xfrm>
            <a:off x="2162175" y="324411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8" name="Rectangle 334"/>
          <p:cNvSpPr>
            <a:spLocks noChangeArrowheads="1"/>
          </p:cNvSpPr>
          <p:nvPr/>
        </p:nvSpPr>
        <p:spPr bwMode="auto">
          <a:xfrm>
            <a:off x="1593233" y="3499698"/>
            <a:ext cx="41005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Step &amp; Phambili Trials (Ad5 gag/pol/nef)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59" name="Rectangle 335"/>
          <p:cNvSpPr>
            <a:spLocks noChangeArrowheads="1"/>
          </p:cNvSpPr>
          <p:nvPr/>
        </p:nvSpPr>
        <p:spPr bwMode="auto">
          <a:xfrm>
            <a:off x="2874963" y="3455247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60" name="Rectangle 336"/>
          <p:cNvSpPr>
            <a:spLocks noChangeArrowheads="1"/>
          </p:cNvSpPr>
          <p:nvPr/>
        </p:nvSpPr>
        <p:spPr bwMode="auto">
          <a:xfrm>
            <a:off x="2162175" y="365051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61" name="Rectangle 338"/>
          <p:cNvSpPr>
            <a:spLocks noChangeArrowheads="1"/>
          </p:cNvSpPr>
          <p:nvPr/>
        </p:nvSpPr>
        <p:spPr bwMode="auto">
          <a:xfrm>
            <a:off x="1593233" y="3941911"/>
            <a:ext cx="41239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RV144 Thai Trial (ALVAC/gp120)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62" name="Rectangle 339"/>
          <p:cNvSpPr>
            <a:spLocks noChangeArrowheads="1"/>
          </p:cNvSpPr>
          <p:nvPr/>
        </p:nvSpPr>
        <p:spPr bwMode="auto">
          <a:xfrm>
            <a:off x="2400300" y="3861648"/>
            <a:ext cx="6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63" name="Rectangle 341"/>
          <p:cNvSpPr>
            <a:spLocks noChangeArrowheads="1"/>
          </p:cNvSpPr>
          <p:nvPr/>
        </p:nvSpPr>
        <p:spPr bwMode="auto">
          <a:xfrm>
            <a:off x="-742950" y="4060085"/>
            <a:ext cx="66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46" name="Freeform 342"/>
          <p:cNvSpPr>
            <a:spLocks/>
          </p:cNvSpPr>
          <p:nvPr/>
        </p:nvSpPr>
        <p:spPr bwMode="auto">
          <a:xfrm>
            <a:off x="4156049" y="2737705"/>
            <a:ext cx="1132902" cy="157155"/>
          </a:xfrm>
          <a:custGeom>
            <a:avLst/>
            <a:gdLst>
              <a:gd name="T0" fmla="*/ 0 w 4900"/>
              <a:gd name="T1" fmla="*/ 0 h 624"/>
              <a:gd name="T2" fmla="*/ 0 w 4900"/>
              <a:gd name="T3" fmla="*/ 0 h 624"/>
              <a:gd name="T4" fmla="*/ 0 w 4900"/>
              <a:gd name="T5" fmla="*/ 0 h 624"/>
              <a:gd name="T6" fmla="*/ 0 w 4900"/>
              <a:gd name="T7" fmla="*/ 0 h 624"/>
              <a:gd name="T8" fmla="*/ 0 w 4900"/>
              <a:gd name="T9" fmla="*/ 0 h 624"/>
              <a:gd name="T10" fmla="*/ 0 w 4900"/>
              <a:gd name="T11" fmla="*/ 0 h 624"/>
              <a:gd name="T12" fmla="*/ 0 w 490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0"/>
              <a:gd name="T22" fmla="*/ 0 h 624"/>
              <a:gd name="T23" fmla="*/ 4900 w 490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0" h="624">
                <a:moveTo>
                  <a:pt x="4900" y="312"/>
                </a:moveTo>
                <a:cubicBezTo>
                  <a:pt x="4900" y="140"/>
                  <a:pt x="4803" y="0"/>
                  <a:pt x="4684" y="0"/>
                </a:cubicBezTo>
                <a:lnTo>
                  <a:pt x="216" y="0"/>
                </a:lnTo>
                <a:cubicBezTo>
                  <a:pt x="97" y="0"/>
                  <a:pt x="0" y="140"/>
                  <a:pt x="0" y="312"/>
                </a:cubicBezTo>
                <a:cubicBezTo>
                  <a:pt x="0" y="484"/>
                  <a:pt x="97" y="624"/>
                  <a:pt x="216" y="624"/>
                </a:cubicBezTo>
                <a:lnTo>
                  <a:pt x="4684" y="624"/>
                </a:lnTo>
                <a:cubicBezTo>
                  <a:pt x="4803" y="624"/>
                  <a:pt x="4900" y="484"/>
                  <a:pt x="4900" y="312"/>
                </a:cubicBezTo>
                <a:close/>
              </a:path>
            </a:pathLst>
          </a:custGeom>
          <a:solidFill>
            <a:srgbClr val="00CC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165" name="Group 358"/>
          <p:cNvGrpSpPr>
            <a:grpSpLocks noChangeAspect="1"/>
          </p:cNvGrpSpPr>
          <p:nvPr/>
        </p:nvGrpSpPr>
        <p:grpSpPr bwMode="auto">
          <a:xfrm>
            <a:off x="5181601" y="2743910"/>
            <a:ext cx="325437" cy="155575"/>
            <a:chOff x="3462" y="2749"/>
            <a:chExt cx="1411" cy="88"/>
          </a:xfrm>
        </p:grpSpPr>
        <p:sp>
          <p:nvSpPr>
            <p:cNvPr id="5444" name="Freeform 359"/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45" name="Oval 360"/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166" name="Group 361"/>
          <p:cNvGrpSpPr>
            <a:grpSpLocks noChangeAspect="1"/>
          </p:cNvGrpSpPr>
          <p:nvPr/>
        </p:nvGrpSpPr>
        <p:grpSpPr bwMode="auto">
          <a:xfrm>
            <a:off x="4419601" y="3118698"/>
            <a:ext cx="1239203" cy="135841"/>
            <a:chOff x="2654" y="1993"/>
            <a:chExt cx="725" cy="92"/>
          </a:xfrm>
        </p:grpSpPr>
        <p:sp>
          <p:nvSpPr>
            <p:cNvPr id="5442" name="Freeform 362"/>
            <p:cNvSpPr>
              <a:spLocks/>
            </p:cNvSpPr>
            <p:nvPr/>
          </p:nvSpPr>
          <p:spPr bwMode="auto">
            <a:xfrm>
              <a:off x="2654" y="1993"/>
              <a:ext cx="725" cy="92"/>
            </a:xfrm>
            <a:custGeom>
              <a:avLst/>
              <a:gdLst>
                <a:gd name="T0" fmla="*/ 0 w 4900"/>
                <a:gd name="T1" fmla="*/ 0 h 624"/>
                <a:gd name="T2" fmla="*/ 0 w 4900"/>
                <a:gd name="T3" fmla="*/ 0 h 624"/>
                <a:gd name="T4" fmla="*/ 0 w 4900"/>
                <a:gd name="T5" fmla="*/ 0 h 624"/>
                <a:gd name="T6" fmla="*/ 0 w 4900"/>
                <a:gd name="T7" fmla="*/ 0 h 624"/>
                <a:gd name="T8" fmla="*/ 0 w 4900"/>
                <a:gd name="T9" fmla="*/ 0 h 624"/>
                <a:gd name="T10" fmla="*/ 0 w 4900"/>
                <a:gd name="T11" fmla="*/ 0 h 624"/>
                <a:gd name="T12" fmla="*/ 0 w 4900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0"/>
                <a:gd name="T22" fmla="*/ 0 h 624"/>
                <a:gd name="T23" fmla="*/ 4900 w 4900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0" h="624">
                  <a:moveTo>
                    <a:pt x="4900" y="312"/>
                  </a:moveTo>
                  <a:cubicBezTo>
                    <a:pt x="4900" y="140"/>
                    <a:pt x="4803" y="0"/>
                    <a:pt x="4684" y="0"/>
                  </a:cubicBezTo>
                  <a:lnTo>
                    <a:pt x="216" y="0"/>
                  </a:lnTo>
                  <a:cubicBezTo>
                    <a:pt x="97" y="0"/>
                    <a:pt x="0" y="140"/>
                    <a:pt x="0" y="312"/>
                  </a:cubicBezTo>
                  <a:cubicBezTo>
                    <a:pt x="0" y="484"/>
                    <a:pt x="97" y="624"/>
                    <a:pt x="216" y="624"/>
                  </a:cubicBezTo>
                  <a:lnTo>
                    <a:pt x="4684" y="624"/>
                  </a:lnTo>
                  <a:cubicBezTo>
                    <a:pt x="4803" y="624"/>
                    <a:pt x="4900" y="484"/>
                    <a:pt x="4900" y="312"/>
                  </a:cubicBez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43" name="Oval 363"/>
            <p:cNvSpPr>
              <a:spLocks noChangeArrowheads="1"/>
            </p:cNvSpPr>
            <p:nvPr/>
          </p:nvSpPr>
          <p:spPr bwMode="auto">
            <a:xfrm>
              <a:off x="3315" y="1993"/>
              <a:ext cx="64" cy="92"/>
            </a:xfrm>
            <a:prstGeom prst="ellipse">
              <a:avLst/>
            </a:prstGeom>
            <a:solidFill>
              <a:srgbClr val="32D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167" name="Group 364"/>
          <p:cNvGrpSpPr>
            <a:grpSpLocks/>
          </p:cNvGrpSpPr>
          <p:nvPr/>
        </p:nvGrpSpPr>
        <p:grpSpPr bwMode="auto">
          <a:xfrm>
            <a:off x="5342731" y="3109017"/>
            <a:ext cx="311944" cy="152400"/>
            <a:chOff x="3462" y="2749"/>
            <a:chExt cx="1411" cy="88"/>
          </a:xfrm>
        </p:grpSpPr>
        <p:sp>
          <p:nvSpPr>
            <p:cNvPr id="5440" name="Freeform 365"/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41" name="Oval 366"/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168" name="Group 367"/>
          <p:cNvGrpSpPr>
            <a:grpSpLocks noChangeAspect="1"/>
          </p:cNvGrpSpPr>
          <p:nvPr/>
        </p:nvGrpSpPr>
        <p:grpSpPr bwMode="auto">
          <a:xfrm>
            <a:off x="5943601" y="3571136"/>
            <a:ext cx="859631" cy="139708"/>
            <a:chOff x="2654" y="1993"/>
            <a:chExt cx="725" cy="92"/>
          </a:xfrm>
        </p:grpSpPr>
        <p:sp>
          <p:nvSpPr>
            <p:cNvPr id="5438" name="Freeform 368"/>
            <p:cNvSpPr>
              <a:spLocks/>
            </p:cNvSpPr>
            <p:nvPr/>
          </p:nvSpPr>
          <p:spPr bwMode="auto">
            <a:xfrm>
              <a:off x="2654" y="1993"/>
              <a:ext cx="725" cy="92"/>
            </a:xfrm>
            <a:custGeom>
              <a:avLst/>
              <a:gdLst>
                <a:gd name="T0" fmla="*/ 0 w 4900"/>
                <a:gd name="T1" fmla="*/ 0 h 624"/>
                <a:gd name="T2" fmla="*/ 0 w 4900"/>
                <a:gd name="T3" fmla="*/ 0 h 624"/>
                <a:gd name="T4" fmla="*/ 0 w 4900"/>
                <a:gd name="T5" fmla="*/ 0 h 624"/>
                <a:gd name="T6" fmla="*/ 0 w 4900"/>
                <a:gd name="T7" fmla="*/ 0 h 624"/>
                <a:gd name="T8" fmla="*/ 0 w 4900"/>
                <a:gd name="T9" fmla="*/ 0 h 624"/>
                <a:gd name="T10" fmla="*/ 0 w 4900"/>
                <a:gd name="T11" fmla="*/ 0 h 624"/>
                <a:gd name="T12" fmla="*/ 0 w 4900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0"/>
                <a:gd name="T22" fmla="*/ 0 h 624"/>
                <a:gd name="T23" fmla="*/ 4900 w 4900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0" h="624">
                  <a:moveTo>
                    <a:pt x="4900" y="312"/>
                  </a:moveTo>
                  <a:cubicBezTo>
                    <a:pt x="4900" y="140"/>
                    <a:pt x="4803" y="0"/>
                    <a:pt x="4684" y="0"/>
                  </a:cubicBezTo>
                  <a:lnTo>
                    <a:pt x="216" y="0"/>
                  </a:lnTo>
                  <a:cubicBezTo>
                    <a:pt x="97" y="0"/>
                    <a:pt x="0" y="140"/>
                    <a:pt x="0" y="312"/>
                  </a:cubicBezTo>
                  <a:cubicBezTo>
                    <a:pt x="0" y="484"/>
                    <a:pt x="97" y="624"/>
                    <a:pt x="216" y="624"/>
                  </a:cubicBezTo>
                  <a:lnTo>
                    <a:pt x="4684" y="624"/>
                  </a:lnTo>
                  <a:cubicBezTo>
                    <a:pt x="4803" y="624"/>
                    <a:pt x="4900" y="484"/>
                    <a:pt x="4900" y="312"/>
                  </a:cubicBez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39" name="Oval 369"/>
            <p:cNvSpPr>
              <a:spLocks noChangeArrowheads="1"/>
            </p:cNvSpPr>
            <p:nvPr/>
          </p:nvSpPr>
          <p:spPr bwMode="auto">
            <a:xfrm>
              <a:off x="3315" y="1993"/>
              <a:ext cx="64" cy="92"/>
            </a:xfrm>
            <a:prstGeom prst="ellipse">
              <a:avLst/>
            </a:prstGeom>
            <a:solidFill>
              <a:srgbClr val="32D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169" name="Group 370"/>
          <p:cNvGrpSpPr>
            <a:grpSpLocks noChangeAspect="1"/>
          </p:cNvGrpSpPr>
          <p:nvPr/>
        </p:nvGrpSpPr>
        <p:grpSpPr bwMode="auto">
          <a:xfrm>
            <a:off x="6716465" y="3571446"/>
            <a:ext cx="86767" cy="139398"/>
            <a:chOff x="3462" y="2749"/>
            <a:chExt cx="1411" cy="88"/>
          </a:xfrm>
        </p:grpSpPr>
        <p:sp>
          <p:nvSpPr>
            <p:cNvPr id="5436" name="Freeform 371"/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37" name="Oval 372"/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D7718B-F502-4E1B-BD20-1A459DF83802}"/>
              </a:ext>
            </a:extLst>
          </p:cNvPr>
          <p:cNvGrpSpPr/>
          <p:nvPr/>
        </p:nvGrpSpPr>
        <p:grpSpPr>
          <a:xfrm>
            <a:off x="1991075" y="6444498"/>
            <a:ext cx="6685384" cy="238110"/>
            <a:chOff x="1771618" y="5828851"/>
            <a:chExt cx="6685384" cy="238110"/>
          </a:xfrm>
        </p:grpSpPr>
        <p:sp>
          <p:nvSpPr>
            <p:cNvPr id="5432" name="Freeform 389"/>
            <p:cNvSpPr>
              <a:spLocks/>
            </p:cNvSpPr>
            <p:nvPr/>
          </p:nvSpPr>
          <p:spPr bwMode="auto">
            <a:xfrm>
              <a:off x="6132024" y="5867400"/>
              <a:ext cx="76200" cy="152400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6707D4-789C-4AE5-A993-5896CCE530D8}"/>
                </a:ext>
              </a:extLst>
            </p:cNvPr>
            <p:cNvGrpSpPr/>
            <p:nvPr/>
          </p:nvGrpSpPr>
          <p:grpSpPr>
            <a:xfrm>
              <a:off x="1771618" y="5828851"/>
              <a:ext cx="6685384" cy="238110"/>
              <a:chOff x="1771618" y="5524051"/>
              <a:chExt cx="6685384" cy="238110"/>
            </a:xfrm>
          </p:grpSpPr>
          <p:sp>
            <p:nvSpPr>
              <p:cNvPr id="2" name="Freeform 386"/>
              <p:cNvSpPr>
                <a:spLocks/>
              </p:cNvSpPr>
              <p:nvPr/>
            </p:nvSpPr>
            <p:spPr bwMode="auto">
              <a:xfrm flipV="1">
                <a:off x="1771618" y="5601637"/>
                <a:ext cx="1447800" cy="127156"/>
              </a:xfrm>
              <a:custGeom>
                <a:avLst/>
                <a:gdLst>
                  <a:gd name="T0" fmla="*/ 0 w 4900"/>
                  <a:gd name="T1" fmla="*/ 0 h 624"/>
                  <a:gd name="T2" fmla="*/ 0 w 4900"/>
                  <a:gd name="T3" fmla="*/ 0 h 624"/>
                  <a:gd name="T4" fmla="*/ 0 w 4900"/>
                  <a:gd name="T5" fmla="*/ 0 h 624"/>
                  <a:gd name="T6" fmla="*/ 0 w 4900"/>
                  <a:gd name="T7" fmla="*/ 0 h 624"/>
                  <a:gd name="T8" fmla="*/ 0 w 4900"/>
                  <a:gd name="T9" fmla="*/ 0 h 624"/>
                  <a:gd name="T10" fmla="*/ 0 w 4900"/>
                  <a:gd name="T11" fmla="*/ 0 h 624"/>
                  <a:gd name="T12" fmla="*/ 0 w 4900"/>
                  <a:gd name="T13" fmla="*/ 0 h 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00"/>
                  <a:gd name="T22" fmla="*/ 0 h 624"/>
                  <a:gd name="T23" fmla="*/ 4900 w 4900"/>
                  <a:gd name="T24" fmla="*/ 624 h 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00" h="624">
                    <a:moveTo>
                      <a:pt x="4900" y="312"/>
                    </a:moveTo>
                    <a:cubicBezTo>
                      <a:pt x="4900" y="140"/>
                      <a:pt x="4803" y="0"/>
                      <a:pt x="4684" y="0"/>
                    </a:cubicBezTo>
                    <a:lnTo>
                      <a:pt x="216" y="0"/>
                    </a:lnTo>
                    <a:cubicBezTo>
                      <a:pt x="97" y="0"/>
                      <a:pt x="0" y="140"/>
                      <a:pt x="0" y="312"/>
                    </a:cubicBezTo>
                    <a:cubicBezTo>
                      <a:pt x="0" y="484"/>
                      <a:pt x="97" y="624"/>
                      <a:pt x="216" y="624"/>
                    </a:cubicBezTo>
                    <a:lnTo>
                      <a:pt x="4684" y="624"/>
                    </a:lnTo>
                    <a:cubicBezTo>
                      <a:pt x="4803" y="624"/>
                      <a:pt x="4900" y="484"/>
                      <a:pt x="4900" y="312"/>
                    </a:cubicBez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76" name="Rectangle 394"/>
              <p:cNvSpPr>
                <a:spLocks noChangeArrowheads="1"/>
              </p:cNvSpPr>
              <p:nvPr/>
            </p:nvSpPr>
            <p:spPr bwMode="auto">
              <a:xfrm>
                <a:off x="3198698" y="5533561"/>
                <a:ext cx="22098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Arial Black" pitchFamily="34" charset="0"/>
                  </a:rPr>
                  <a:t>Trial start/end</a:t>
                </a:r>
              </a:p>
            </p:txBody>
          </p:sp>
          <p:sp>
            <p:nvSpPr>
              <p:cNvPr id="4" name="Rectangle 395"/>
              <p:cNvSpPr>
                <a:spLocks noChangeArrowheads="1"/>
              </p:cNvSpPr>
              <p:nvPr/>
            </p:nvSpPr>
            <p:spPr bwMode="auto">
              <a:xfrm>
                <a:off x="6247202" y="5524051"/>
                <a:ext cx="22098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Arial Black" pitchFamily="34" charset="0"/>
                  </a:rPr>
                  <a:t>Trial analysis/results</a:t>
                </a:r>
              </a:p>
            </p:txBody>
          </p:sp>
        </p:grpSp>
      </p:grpSp>
      <p:sp>
        <p:nvSpPr>
          <p:cNvPr id="5179" name="Line 16"/>
          <p:cNvSpPr>
            <a:spLocks noChangeShapeType="1"/>
          </p:cNvSpPr>
          <p:nvPr/>
        </p:nvSpPr>
        <p:spPr bwMode="auto">
          <a:xfrm>
            <a:off x="3975101" y="1747097"/>
            <a:ext cx="4873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81" name="Rectangle 220"/>
          <p:cNvSpPr>
            <a:spLocks noChangeArrowheads="1"/>
          </p:cNvSpPr>
          <p:nvPr/>
        </p:nvSpPr>
        <p:spPr bwMode="auto">
          <a:xfrm>
            <a:off x="4552950" y="244401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05" name="Rectangle 14"/>
          <p:cNvSpPr>
            <a:spLocks noChangeArrowheads="1"/>
          </p:cNvSpPr>
          <p:nvPr/>
        </p:nvSpPr>
        <p:spPr bwMode="auto">
          <a:xfrm>
            <a:off x="5125256" y="1597873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06" name="Line 21"/>
          <p:cNvSpPr>
            <a:spLocks noChangeShapeType="1"/>
          </p:cNvSpPr>
          <p:nvPr/>
        </p:nvSpPr>
        <p:spPr bwMode="auto">
          <a:xfrm flipV="1">
            <a:off x="3137242" y="1737208"/>
            <a:ext cx="7955280" cy="98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07" name="Rectangle 26"/>
          <p:cNvSpPr>
            <a:spLocks noChangeArrowheads="1"/>
          </p:cNvSpPr>
          <p:nvPr/>
        </p:nvSpPr>
        <p:spPr bwMode="auto">
          <a:xfrm>
            <a:off x="3257859" y="1488336"/>
            <a:ext cx="54061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1995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08" name="Rectangle 27"/>
          <p:cNvSpPr>
            <a:spLocks noChangeArrowheads="1"/>
          </p:cNvSpPr>
          <p:nvPr/>
        </p:nvSpPr>
        <p:spPr bwMode="auto">
          <a:xfrm>
            <a:off x="3727400" y="1809010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09" name="Rectangle 28"/>
          <p:cNvSpPr>
            <a:spLocks noChangeArrowheads="1"/>
          </p:cNvSpPr>
          <p:nvPr/>
        </p:nvSpPr>
        <p:spPr bwMode="auto">
          <a:xfrm>
            <a:off x="4589484" y="1480399"/>
            <a:ext cx="54061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2000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0" name="Rectangle 29"/>
          <p:cNvSpPr>
            <a:spLocks noChangeArrowheads="1"/>
          </p:cNvSpPr>
          <p:nvPr/>
        </p:nvSpPr>
        <p:spPr bwMode="auto">
          <a:xfrm>
            <a:off x="5338489" y="1809010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1" name="Rectangle 30"/>
          <p:cNvSpPr>
            <a:spLocks noChangeArrowheads="1"/>
          </p:cNvSpPr>
          <p:nvPr/>
        </p:nvSpPr>
        <p:spPr bwMode="auto">
          <a:xfrm>
            <a:off x="5959341" y="1488336"/>
            <a:ext cx="545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2005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2" name="Rectangle 31"/>
          <p:cNvSpPr>
            <a:spLocks noChangeArrowheads="1"/>
          </p:cNvSpPr>
          <p:nvPr/>
        </p:nvSpPr>
        <p:spPr bwMode="auto">
          <a:xfrm>
            <a:off x="6953885" y="1809010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3" name="Rectangle 32"/>
          <p:cNvSpPr>
            <a:spLocks noChangeArrowheads="1"/>
          </p:cNvSpPr>
          <p:nvPr/>
        </p:nvSpPr>
        <p:spPr bwMode="auto">
          <a:xfrm>
            <a:off x="7364195" y="1491145"/>
            <a:ext cx="122124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2010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4" name="Rectangle 33"/>
          <p:cNvSpPr>
            <a:spLocks noChangeArrowheads="1"/>
          </p:cNvSpPr>
          <p:nvPr/>
        </p:nvSpPr>
        <p:spPr bwMode="auto">
          <a:xfrm>
            <a:off x="8567127" y="1809010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15" name="Rectangle 36"/>
          <p:cNvSpPr>
            <a:spLocks noChangeArrowheads="1"/>
          </p:cNvSpPr>
          <p:nvPr/>
        </p:nvSpPr>
        <p:spPr bwMode="auto">
          <a:xfrm>
            <a:off x="3137243" y="1794723"/>
            <a:ext cx="10769" cy="406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3" name="Rectangle 46"/>
          <p:cNvSpPr>
            <a:spLocks noChangeArrowheads="1"/>
          </p:cNvSpPr>
          <p:nvPr/>
        </p:nvSpPr>
        <p:spPr bwMode="auto">
          <a:xfrm>
            <a:off x="2012926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4" name="Rectangle 47"/>
          <p:cNvSpPr>
            <a:spLocks noChangeArrowheads="1"/>
          </p:cNvSpPr>
          <p:nvPr/>
        </p:nvSpPr>
        <p:spPr bwMode="auto">
          <a:xfrm>
            <a:off x="2333851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5" name="Rectangle 48"/>
          <p:cNvSpPr>
            <a:spLocks noChangeArrowheads="1"/>
          </p:cNvSpPr>
          <p:nvPr/>
        </p:nvSpPr>
        <p:spPr bwMode="auto">
          <a:xfrm>
            <a:off x="2654777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6" name="Rectangle 50"/>
          <p:cNvSpPr>
            <a:spLocks noChangeArrowheads="1"/>
          </p:cNvSpPr>
          <p:nvPr/>
        </p:nvSpPr>
        <p:spPr bwMode="auto">
          <a:xfrm>
            <a:off x="3303089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7" name="Rectangle 51"/>
          <p:cNvSpPr>
            <a:spLocks noChangeArrowheads="1"/>
          </p:cNvSpPr>
          <p:nvPr/>
        </p:nvSpPr>
        <p:spPr bwMode="auto">
          <a:xfrm>
            <a:off x="3624015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8" name="Rectangle 52"/>
          <p:cNvSpPr>
            <a:spLocks noChangeArrowheads="1"/>
          </p:cNvSpPr>
          <p:nvPr/>
        </p:nvSpPr>
        <p:spPr bwMode="auto">
          <a:xfrm>
            <a:off x="3949248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29" name="Rectangle 54"/>
          <p:cNvSpPr>
            <a:spLocks noChangeArrowheads="1"/>
          </p:cNvSpPr>
          <p:nvPr/>
        </p:nvSpPr>
        <p:spPr bwMode="auto">
          <a:xfrm>
            <a:off x="4595406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0" name="Rectangle 55"/>
          <p:cNvSpPr>
            <a:spLocks noChangeArrowheads="1"/>
          </p:cNvSpPr>
          <p:nvPr/>
        </p:nvSpPr>
        <p:spPr bwMode="auto">
          <a:xfrm>
            <a:off x="4916332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1" name="Rectangle 56"/>
          <p:cNvSpPr>
            <a:spLocks noChangeArrowheads="1"/>
          </p:cNvSpPr>
          <p:nvPr/>
        </p:nvSpPr>
        <p:spPr bwMode="auto">
          <a:xfrm>
            <a:off x="5239411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2" name="Rectangle 57"/>
          <p:cNvSpPr>
            <a:spLocks noChangeArrowheads="1"/>
          </p:cNvSpPr>
          <p:nvPr/>
        </p:nvSpPr>
        <p:spPr bwMode="auto">
          <a:xfrm>
            <a:off x="5560336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3" name="Rectangle 58"/>
          <p:cNvSpPr>
            <a:spLocks noChangeArrowheads="1"/>
          </p:cNvSpPr>
          <p:nvPr/>
        </p:nvSpPr>
        <p:spPr bwMode="auto">
          <a:xfrm>
            <a:off x="5885569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4" name="Rectangle 59"/>
          <p:cNvSpPr>
            <a:spLocks noChangeArrowheads="1"/>
          </p:cNvSpPr>
          <p:nvPr/>
        </p:nvSpPr>
        <p:spPr bwMode="auto">
          <a:xfrm>
            <a:off x="6206495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5" name="Rectangle 60"/>
          <p:cNvSpPr>
            <a:spLocks noChangeArrowheads="1"/>
          </p:cNvSpPr>
          <p:nvPr/>
        </p:nvSpPr>
        <p:spPr bwMode="auto">
          <a:xfrm>
            <a:off x="6529574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6" name="Rectangle 61"/>
          <p:cNvSpPr>
            <a:spLocks noChangeArrowheads="1"/>
          </p:cNvSpPr>
          <p:nvPr/>
        </p:nvSpPr>
        <p:spPr bwMode="auto">
          <a:xfrm>
            <a:off x="6852653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7" name="Rectangle 62"/>
          <p:cNvSpPr>
            <a:spLocks noChangeArrowheads="1"/>
          </p:cNvSpPr>
          <p:nvPr/>
        </p:nvSpPr>
        <p:spPr bwMode="auto">
          <a:xfrm>
            <a:off x="7175733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8" name="Rectangle 63"/>
          <p:cNvSpPr>
            <a:spLocks noChangeArrowheads="1"/>
          </p:cNvSpPr>
          <p:nvPr/>
        </p:nvSpPr>
        <p:spPr bwMode="auto">
          <a:xfrm>
            <a:off x="7496658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39" name="Rectangle 64"/>
          <p:cNvSpPr>
            <a:spLocks noChangeArrowheads="1"/>
          </p:cNvSpPr>
          <p:nvPr/>
        </p:nvSpPr>
        <p:spPr bwMode="auto">
          <a:xfrm>
            <a:off x="7821891" y="2223348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50" name="Rectangle 93"/>
          <p:cNvSpPr>
            <a:spLocks noChangeArrowheads="1"/>
          </p:cNvSpPr>
          <p:nvPr/>
        </p:nvSpPr>
        <p:spPr bwMode="auto">
          <a:xfrm>
            <a:off x="3137243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51" name="Line 94"/>
          <p:cNvSpPr>
            <a:spLocks noChangeShapeType="1"/>
          </p:cNvSpPr>
          <p:nvPr/>
        </p:nvSpPr>
        <p:spPr bwMode="auto">
          <a:xfrm>
            <a:off x="3137243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52" name="Line 95"/>
          <p:cNvSpPr>
            <a:spLocks noChangeShapeType="1"/>
          </p:cNvSpPr>
          <p:nvPr/>
        </p:nvSpPr>
        <p:spPr bwMode="auto">
          <a:xfrm>
            <a:off x="3137242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53" name="Rectangle 96"/>
          <p:cNvSpPr>
            <a:spLocks noChangeArrowheads="1"/>
          </p:cNvSpPr>
          <p:nvPr/>
        </p:nvSpPr>
        <p:spPr bwMode="auto">
          <a:xfrm>
            <a:off x="3148011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54" name="Line 97"/>
          <p:cNvSpPr>
            <a:spLocks noChangeShapeType="1"/>
          </p:cNvSpPr>
          <p:nvPr/>
        </p:nvSpPr>
        <p:spPr bwMode="auto">
          <a:xfrm>
            <a:off x="3148011" y="2201123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55" name="Rectangle 98"/>
          <p:cNvSpPr>
            <a:spLocks noChangeArrowheads="1"/>
          </p:cNvSpPr>
          <p:nvPr/>
        </p:nvSpPr>
        <p:spPr bwMode="auto">
          <a:xfrm>
            <a:off x="3458168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56" name="Line 99"/>
          <p:cNvSpPr>
            <a:spLocks noChangeShapeType="1"/>
          </p:cNvSpPr>
          <p:nvPr/>
        </p:nvSpPr>
        <p:spPr bwMode="auto">
          <a:xfrm>
            <a:off x="3458168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57" name="Line 100"/>
          <p:cNvSpPr>
            <a:spLocks noChangeShapeType="1"/>
          </p:cNvSpPr>
          <p:nvPr/>
        </p:nvSpPr>
        <p:spPr bwMode="auto">
          <a:xfrm>
            <a:off x="3458167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58" name="Rectangle 101"/>
          <p:cNvSpPr>
            <a:spLocks noChangeArrowheads="1"/>
          </p:cNvSpPr>
          <p:nvPr/>
        </p:nvSpPr>
        <p:spPr bwMode="auto">
          <a:xfrm>
            <a:off x="3468937" y="2201123"/>
            <a:ext cx="314464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59" name="Line 102"/>
          <p:cNvSpPr>
            <a:spLocks noChangeShapeType="1"/>
          </p:cNvSpPr>
          <p:nvPr/>
        </p:nvSpPr>
        <p:spPr bwMode="auto">
          <a:xfrm>
            <a:off x="3468937" y="2201123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0" name="Rectangle 103"/>
          <p:cNvSpPr>
            <a:spLocks noChangeArrowheads="1"/>
          </p:cNvSpPr>
          <p:nvPr/>
        </p:nvSpPr>
        <p:spPr bwMode="auto">
          <a:xfrm>
            <a:off x="3783401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61" name="Line 104"/>
          <p:cNvSpPr>
            <a:spLocks noChangeShapeType="1"/>
          </p:cNvSpPr>
          <p:nvPr/>
        </p:nvSpPr>
        <p:spPr bwMode="auto">
          <a:xfrm>
            <a:off x="3783401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2" name="Line 105"/>
          <p:cNvSpPr>
            <a:spLocks noChangeShapeType="1"/>
          </p:cNvSpPr>
          <p:nvPr/>
        </p:nvSpPr>
        <p:spPr bwMode="auto">
          <a:xfrm>
            <a:off x="3783400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3" name="Rectangle 106"/>
          <p:cNvSpPr>
            <a:spLocks noChangeArrowheads="1"/>
          </p:cNvSpPr>
          <p:nvPr/>
        </p:nvSpPr>
        <p:spPr bwMode="auto">
          <a:xfrm>
            <a:off x="3794170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64" name="Line 107"/>
          <p:cNvSpPr>
            <a:spLocks noChangeShapeType="1"/>
          </p:cNvSpPr>
          <p:nvPr/>
        </p:nvSpPr>
        <p:spPr bwMode="auto">
          <a:xfrm>
            <a:off x="3794170" y="2201123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5" name="Rectangle 108"/>
          <p:cNvSpPr>
            <a:spLocks noChangeArrowheads="1"/>
          </p:cNvSpPr>
          <p:nvPr/>
        </p:nvSpPr>
        <p:spPr bwMode="auto">
          <a:xfrm>
            <a:off x="4104327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66" name="Line 109"/>
          <p:cNvSpPr>
            <a:spLocks noChangeShapeType="1"/>
          </p:cNvSpPr>
          <p:nvPr/>
        </p:nvSpPr>
        <p:spPr bwMode="auto">
          <a:xfrm>
            <a:off x="4104327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7" name="Line 110"/>
          <p:cNvSpPr>
            <a:spLocks noChangeShapeType="1"/>
          </p:cNvSpPr>
          <p:nvPr/>
        </p:nvSpPr>
        <p:spPr bwMode="auto">
          <a:xfrm>
            <a:off x="4104326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68" name="Rectangle 111"/>
          <p:cNvSpPr>
            <a:spLocks noChangeArrowheads="1"/>
          </p:cNvSpPr>
          <p:nvPr/>
        </p:nvSpPr>
        <p:spPr bwMode="auto">
          <a:xfrm>
            <a:off x="4115095" y="2201123"/>
            <a:ext cx="314464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69" name="Line 112"/>
          <p:cNvSpPr>
            <a:spLocks noChangeShapeType="1"/>
          </p:cNvSpPr>
          <p:nvPr/>
        </p:nvSpPr>
        <p:spPr bwMode="auto">
          <a:xfrm>
            <a:off x="4115095" y="2201123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0" name="Rectangle 113"/>
          <p:cNvSpPr>
            <a:spLocks noChangeArrowheads="1"/>
          </p:cNvSpPr>
          <p:nvPr/>
        </p:nvSpPr>
        <p:spPr bwMode="auto">
          <a:xfrm>
            <a:off x="4429560" y="2201123"/>
            <a:ext cx="861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71" name="Line 114"/>
          <p:cNvSpPr>
            <a:spLocks noChangeShapeType="1"/>
          </p:cNvSpPr>
          <p:nvPr/>
        </p:nvSpPr>
        <p:spPr bwMode="auto">
          <a:xfrm>
            <a:off x="4429560" y="2201123"/>
            <a:ext cx="86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2" name="Line 115"/>
          <p:cNvSpPr>
            <a:spLocks noChangeShapeType="1"/>
          </p:cNvSpPr>
          <p:nvPr/>
        </p:nvSpPr>
        <p:spPr bwMode="auto">
          <a:xfrm>
            <a:off x="4429559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3" name="Rectangle 116"/>
          <p:cNvSpPr>
            <a:spLocks noChangeArrowheads="1"/>
          </p:cNvSpPr>
          <p:nvPr/>
        </p:nvSpPr>
        <p:spPr bwMode="auto">
          <a:xfrm>
            <a:off x="4438174" y="2201123"/>
            <a:ext cx="31231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74" name="Line 117"/>
          <p:cNvSpPr>
            <a:spLocks noChangeShapeType="1"/>
          </p:cNvSpPr>
          <p:nvPr/>
        </p:nvSpPr>
        <p:spPr bwMode="auto">
          <a:xfrm>
            <a:off x="4438174" y="2201123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5" name="Rectangle 118"/>
          <p:cNvSpPr>
            <a:spLocks noChangeArrowheads="1"/>
          </p:cNvSpPr>
          <p:nvPr/>
        </p:nvSpPr>
        <p:spPr bwMode="auto">
          <a:xfrm>
            <a:off x="4750485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76" name="Line 119"/>
          <p:cNvSpPr>
            <a:spLocks noChangeShapeType="1"/>
          </p:cNvSpPr>
          <p:nvPr/>
        </p:nvSpPr>
        <p:spPr bwMode="auto">
          <a:xfrm>
            <a:off x="4750485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7" name="Line 120"/>
          <p:cNvSpPr>
            <a:spLocks noChangeShapeType="1"/>
          </p:cNvSpPr>
          <p:nvPr/>
        </p:nvSpPr>
        <p:spPr bwMode="auto">
          <a:xfrm>
            <a:off x="4750484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78" name="Rectangle 121"/>
          <p:cNvSpPr>
            <a:spLocks noChangeArrowheads="1"/>
          </p:cNvSpPr>
          <p:nvPr/>
        </p:nvSpPr>
        <p:spPr bwMode="auto">
          <a:xfrm>
            <a:off x="4761254" y="2201123"/>
            <a:ext cx="31231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79" name="Line 122"/>
          <p:cNvSpPr>
            <a:spLocks noChangeShapeType="1"/>
          </p:cNvSpPr>
          <p:nvPr/>
        </p:nvSpPr>
        <p:spPr bwMode="auto">
          <a:xfrm>
            <a:off x="4761254" y="2201123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0" name="Rectangle 123"/>
          <p:cNvSpPr>
            <a:spLocks noChangeArrowheads="1"/>
          </p:cNvSpPr>
          <p:nvPr/>
        </p:nvSpPr>
        <p:spPr bwMode="auto">
          <a:xfrm>
            <a:off x="5073565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81" name="Line 124"/>
          <p:cNvSpPr>
            <a:spLocks noChangeShapeType="1"/>
          </p:cNvSpPr>
          <p:nvPr/>
        </p:nvSpPr>
        <p:spPr bwMode="auto">
          <a:xfrm>
            <a:off x="5073565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2" name="Line 125"/>
          <p:cNvSpPr>
            <a:spLocks noChangeShapeType="1"/>
          </p:cNvSpPr>
          <p:nvPr/>
        </p:nvSpPr>
        <p:spPr bwMode="auto">
          <a:xfrm>
            <a:off x="5073564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3" name="Rectangle 126"/>
          <p:cNvSpPr>
            <a:spLocks noChangeArrowheads="1"/>
          </p:cNvSpPr>
          <p:nvPr/>
        </p:nvSpPr>
        <p:spPr bwMode="auto">
          <a:xfrm>
            <a:off x="5084333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84" name="Line 127"/>
          <p:cNvSpPr>
            <a:spLocks noChangeShapeType="1"/>
          </p:cNvSpPr>
          <p:nvPr/>
        </p:nvSpPr>
        <p:spPr bwMode="auto">
          <a:xfrm>
            <a:off x="5084333" y="2201123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5" name="Rectangle 128"/>
          <p:cNvSpPr>
            <a:spLocks noChangeArrowheads="1"/>
          </p:cNvSpPr>
          <p:nvPr/>
        </p:nvSpPr>
        <p:spPr bwMode="auto">
          <a:xfrm>
            <a:off x="5394490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86" name="Line 129"/>
          <p:cNvSpPr>
            <a:spLocks noChangeShapeType="1"/>
          </p:cNvSpPr>
          <p:nvPr/>
        </p:nvSpPr>
        <p:spPr bwMode="auto">
          <a:xfrm>
            <a:off x="5394490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7" name="Line 130"/>
          <p:cNvSpPr>
            <a:spLocks noChangeShapeType="1"/>
          </p:cNvSpPr>
          <p:nvPr/>
        </p:nvSpPr>
        <p:spPr bwMode="auto">
          <a:xfrm>
            <a:off x="5394489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88" name="Rectangle 131"/>
          <p:cNvSpPr>
            <a:spLocks noChangeArrowheads="1"/>
          </p:cNvSpPr>
          <p:nvPr/>
        </p:nvSpPr>
        <p:spPr bwMode="auto">
          <a:xfrm>
            <a:off x="5405258" y="2201123"/>
            <a:ext cx="314464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89" name="Line 132"/>
          <p:cNvSpPr>
            <a:spLocks noChangeShapeType="1"/>
          </p:cNvSpPr>
          <p:nvPr/>
        </p:nvSpPr>
        <p:spPr bwMode="auto">
          <a:xfrm>
            <a:off x="5405258" y="2201123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0" name="Rectangle 133"/>
          <p:cNvSpPr>
            <a:spLocks noChangeArrowheads="1"/>
          </p:cNvSpPr>
          <p:nvPr/>
        </p:nvSpPr>
        <p:spPr bwMode="auto">
          <a:xfrm>
            <a:off x="5719723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91" name="Line 134"/>
          <p:cNvSpPr>
            <a:spLocks noChangeShapeType="1"/>
          </p:cNvSpPr>
          <p:nvPr/>
        </p:nvSpPr>
        <p:spPr bwMode="auto">
          <a:xfrm>
            <a:off x="5719723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2" name="Line 135"/>
          <p:cNvSpPr>
            <a:spLocks noChangeShapeType="1"/>
          </p:cNvSpPr>
          <p:nvPr/>
        </p:nvSpPr>
        <p:spPr bwMode="auto">
          <a:xfrm>
            <a:off x="5719722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3" name="Rectangle 136"/>
          <p:cNvSpPr>
            <a:spLocks noChangeArrowheads="1"/>
          </p:cNvSpPr>
          <p:nvPr/>
        </p:nvSpPr>
        <p:spPr bwMode="auto">
          <a:xfrm>
            <a:off x="5730491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94" name="Line 137"/>
          <p:cNvSpPr>
            <a:spLocks noChangeShapeType="1"/>
          </p:cNvSpPr>
          <p:nvPr/>
        </p:nvSpPr>
        <p:spPr bwMode="auto">
          <a:xfrm>
            <a:off x="5730491" y="2201123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5" name="Rectangle 138"/>
          <p:cNvSpPr>
            <a:spLocks noChangeArrowheads="1"/>
          </p:cNvSpPr>
          <p:nvPr/>
        </p:nvSpPr>
        <p:spPr bwMode="auto">
          <a:xfrm>
            <a:off x="6040648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96" name="Line 139"/>
          <p:cNvSpPr>
            <a:spLocks noChangeShapeType="1"/>
          </p:cNvSpPr>
          <p:nvPr/>
        </p:nvSpPr>
        <p:spPr bwMode="auto">
          <a:xfrm>
            <a:off x="6040648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7" name="Line 140"/>
          <p:cNvSpPr>
            <a:spLocks noChangeShapeType="1"/>
          </p:cNvSpPr>
          <p:nvPr/>
        </p:nvSpPr>
        <p:spPr bwMode="auto">
          <a:xfrm>
            <a:off x="6040647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98" name="Rectangle 141"/>
          <p:cNvSpPr>
            <a:spLocks noChangeArrowheads="1"/>
          </p:cNvSpPr>
          <p:nvPr/>
        </p:nvSpPr>
        <p:spPr bwMode="auto">
          <a:xfrm>
            <a:off x="6051417" y="2201123"/>
            <a:ext cx="31231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99" name="Line 142"/>
          <p:cNvSpPr>
            <a:spLocks noChangeShapeType="1"/>
          </p:cNvSpPr>
          <p:nvPr/>
        </p:nvSpPr>
        <p:spPr bwMode="auto">
          <a:xfrm>
            <a:off x="6051417" y="2201123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0" name="Rectangle 143"/>
          <p:cNvSpPr>
            <a:spLocks noChangeArrowheads="1"/>
          </p:cNvSpPr>
          <p:nvPr/>
        </p:nvSpPr>
        <p:spPr bwMode="auto">
          <a:xfrm>
            <a:off x="6363728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01" name="Line 144"/>
          <p:cNvSpPr>
            <a:spLocks noChangeShapeType="1"/>
          </p:cNvSpPr>
          <p:nvPr/>
        </p:nvSpPr>
        <p:spPr bwMode="auto">
          <a:xfrm>
            <a:off x="6363728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2" name="Line 145"/>
          <p:cNvSpPr>
            <a:spLocks noChangeShapeType="1"/>
          </p:cNvSpPr>
          <p:nvPr/>
        </p:nvSpPr>
        <p:spPr bwMode="auto">
          <a:xfrm>
            <a:off x="6363727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3" name="Rectangle 146"/>
          <p:cNvSpPr>
            <a:spLocks noChangeArrowheads="1"/>
          </p:cNvSpPr>
          <p:nvPr/>
        </p:nvSpPr>
        <p:spPr bwMode="auto">
          <a:xfrm>
            <a:off x="6374496" y="2201123"/>
            <a:ext cx="31231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04" name="Line 147"/>
          <p:cNvSpPr>
            <a:spLocks noChangeShapeType="1"/>
          </p:cNvSpPr>
          <p:nvPr/>
        </p:nvSpPr>
        <p:spPr bwMode="auto">
          <a:xfrm>
            <a:off x="6374496" y="2201123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5" name="Rectangle 148"/>
          <p:cNvSpPr>
            <a:spLocks noChangeArrowheads="1"/>
          </p:cNvSpPr>
          <p:nvPr/>
        </p:nvSpPr>
        <p:spPr bwMode="auto">
          <a:xfrm>
            <a:off x="6686807" y="2201123"/>
            <a:ext cx="861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06" name="Line 149"/>
          <p:cNvSpPr>
            <a:spLocks noChangeShapeType="1"/>
          </p:cNvSpPr>
          <p:nvPr/>
        </p:nvSpPr>
        <p:spPr bwMode="auto">
          <a:xfrm>
            <a:off x="6686807" y="2201123"/>
            <a:ext cx="86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7" name="Line 150"/>
          <p:cNvSpPr>
            <a:spLocks noChangeShapeType="1"/>
          </p:cNvSpPr>
          <p:nvPr/>
        </p:nvSpPr>
        <p:spPr bwMode="auto">
          <a:xfrm>
            <a:off x="6686806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08" name="Rectangle 151"/>
          <p:cNvSpPr>
            <a:spLocks noChangeArrowheads="1"/>
          </p:cNvSpPr>
          <p:nvPr/>
        </p:nvSpPr>
        <p:spPr bwMode="auto">
          <a:xfrm>
            <a:off x="6695421" y="2201123"/>
            <a:ext cx="314464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09" name="Line 152"/>
          <p:cNvSpPr>
            <a:spLocks noChangeShapeType="1"/>
          </p:cNvSpPr>
          <p:nvPr/>
        </p:nvSpPr>
        <p:spPr bwMode="auto">
          <a:xfrm>
            <a:off x="6695421" y="2201123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0" name="Rectangle 153"/>
          <p:cNvSpPr>
            <a:spLocks noChangeArrowheads="1"/>
          </p:cNvSpPr>
          <p:nvPr/>
        </p:nvSpPr>
        <p:spPr bwMode="auto">
          <a:xfrm>
            <a:off x="7009886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11" name="Line 154"/>
          <p:cNvSpPr>
            <a:spLocks noChangeShapeType="1"/>
          </p:cNvSpPr>
          <p:nvPr/>
        </p:nvSpPr>
        <p:spPr bwMode="auto">
          <a:xfrm>
            <a:off x="7009886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2" name="Line 155"/>
          <p:cNvSpPr>
            <a:spLocks noChangeShapeType="1"/>
          </p:cNvSpPr>
          <p:nvPr/>
        </p:nvSpPr>
        <p:spPr bwMode="auto">
          <a:xfrm>
            <a:off x="7009885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3" name="Rectangle 156"/>
          <p:cNvSpPr>
            <a:spLocks noChangeArrowheads="1"/>
          </p:cNvSpPr>
          <p:nvPr/>
        </p:nvSpPr>
        <p:spPr bwMode="auto">
          <a:xfrm>
            <a:off x="7020655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14" name="Line 157"/>
          <p:cNvSpPr>
            <a:spLocks noChangeShapeType="1"/>
          </p:cNvSpPr>
          <p:nvPr/>
        </p:nvSpPr>
        <p:spPr bwMode="auto">
          <a:xfrm>
            <a:off x="7020655" y="2201123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5" name="Rectangle 158"/>
          <p:cNvSpPr>
            <a:spLocks noChangeArrowheads="1"/>
          </p:cNvSpPr>
          <p:nvPr/>
        </p:nvSpPr>
        <p:spPr bwMode="auto">
          <a:xfrm>
            <a:off x="7330812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16" name="Line 159"/>
          <p:cNvSpPr>
            <a:spLocks noChangeShapeType="1"/>
          </p:cNvSpPr>
          <p:nvPr/>
        </p:nvSpPr>
        <p:spPr bwMode="auto">
          <a:xfrm>
            <a:off x="7330812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7" name="Line 160"/>
          <p:cNvSpPr>
            <a:spLocks noChangeShapeType="1"/>
          </p:cNvSpPr>
          <p:nvPr/>
        </p:nvSpPr>
        <p:spPr bwMode="auto">
          <a:xfrm>
            <a:off x="7330811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18" name="Rectangle 161"/>
          <p:cNvSpPr>
            <a:spLocks noChangeArrowheads="1"/>
          </p:cNvSpPr>
          <p:nvPr/>
        </p:nvSpPr>
        <p:spPr bwMode="auto">
          <a:xfrm>
            <a:off x="7341580" y="2201123"/>
            <a:ext cx="314464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19" name="Line 162"/>
          <p:cNvSpPr>
            <a:spLocks noChangeShapeType="1"/>
          </p:cNvSpPr>
          <p:nvPr/>
        </p:nvSpPr>
        <p:spPr bwMode="auto">
          <a:xfrm>
            <a:off x="7341580" y="2201123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0" name="Rectangle 163"/>
          <p:cNvSpPr>
            <a:spLocks noChangeArrowheads="1"/>
          </p:cNvSpPr>
          <p:nvPr/>
        </p:nvSpPr>
        <p:spPr bwMode="auto">
          <a:xfrm>
            <a:off x="7656045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21" name="Line 164"/>
          <p:cNvSpPr>
            <a:spLocks noChangeShapeType="1"/>
          </p:cNvSpPr>
          <p:nvPr/>
        </p:nvSpPr>
        <p:spPr bwMode="auto">
          <a:xfrm>
            <a:off x="7656045" y="2201123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2" name="Line 165"/>
          <p:cNvSpPr>
            <a:spLocks noChangeShapeType="1"/>
          </p:cNvSpPr>
          <p:nvPr/>
        </p:nvSpPr>
        <p:spPr bwMode="auto">
          <a:xfrm>
            <a:off x="7656044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3" name="Rectangle 166"/>
          <p:cNvSpPr>
            <a:spLocks noChangeArrowheads="1"/>
          </p:cNvSpPr>
          <p:nvPr/>
        </p:nvSpPr>
        <p:spPr bwMode="auto">
          <a:xfrm>
            <a:off x="7666813" y="2201123"/>
            <a:ext cx="310156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24" name="Line 167"/>
          <p:cNvSpPr>
            <a:spLocks noChangeShapeType="1"/>
          </p:cNvSpPr>
          <p:nvPr/>
        </p:nvSpPr>
        <p:spPr bwMode="auto">
          <a:xfrm>
            <a:off x="7666813" y="2201123"/>
            <a:ext cx="33832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5" name="Rectangle 168"/>
          <p:cNvSpPr>
            <a:spLocks noChangeArrowheads="1"/>
          </p:cNvSpPr>
          <p:nvPr/>
        </p:nvSpPr>
        <p:spPr bwMode="auto">
          <a:xfrm>
            <a:off x="7976970" y="2201123"/>
            <a:ext cx="10769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26" name="Line 170"/>
          <p:cNvSpPr>
            <a:spLocks noChangeShapeType="1"/>
          </p:cNvSpPr>
          <p:nvPr/>
        </p:nvSpPr>
        <p:spPr bwMode="auto">
          <a:xfrm>
            <a:off x="7976969" y="2201123"/>
            <a:ext cx="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7" name="Rectangle 183"/>
          <p:cNvSpPr>
            <a:spLocks noChangeArrowheads="1"/>
          </p:cNvSpPr>
          <p:nvPr/>
        </p:nvSpPr>
        <p:spPr bwMode="auto">
          <a:xfrm>
            <a:off x="3137243" y="2207474"/>
            <a:ext cx="10769" cy="212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62" name="Line 251"/>
          <p:cNvSpPr>
            <a:spLocks noChangeShapeType="1"/>
          </p:cNvSpPr>
          <p:nvPr/>
        </p:nvSpPr>
        <p:spPr bwMode="auto">
          <a:xfrm>
            <a:off x="3137243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63" name="Line 252"/>
          <p:cNvSpPr>
            <a:spLocks noChangeShapeType="1"/>
          </p:cNvSpPr>
          <p:nvPr/>
        </p:nvSpPr>
        <p:spPr bwMode="auto">
          <a:xfrm>
            <a:off x="3137242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64" name="Rectangle 253"/>
          <p:cNvSpPr>
            <a:spLocks noChangeArrowheads="1"/>
          </p:cNvSpPr>
          <p:nvPr/>
        </p:nvSpPr>
        <p:spPr bwMode="auto">
          <a:xfrm>
            <a:off x="3148011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65" name="Line 254"/>
          <p:cNvSpPr>
            <a:spLocks noChangeShapeType="1"/>
          </p:cNvSpPr>
          <p:nvPr/>
        </p:nvSpPr>
        <p:spPr bwMode="auto">
          <a:xfrm>
            <a:off x="3148011" y="2420198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66" name="Line 256"/>
          <p:cNvSpPr>
            <a:spLocks noChangeShapeType="1"/>
          </p:cNvSpPr>
          <p:nvPr/>
        </p:nvSpPr>
        <p:spPr bwMode="auto">
          <a:xfrm>
            <a:off x="3458168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67" name="Line 257"/>
          <p:cNvSpPr>
            <a:spLocks noChangeShapeType="1"/>
          </p:cNvSpPr>
          <p:nvPr/>
        </p:nvSpPr>
        <p:spPr bwMode="auto">
          <a:xfrm>
            <a:off x="3458167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68" name="Rectangle 258"/>
          <p:cNvSpPr>
            <a:spLocks noChangeArrowheads="1"/>
          </p:cNvSpPr>
          <p:nvPr/>
        </p:nvSpPr>
        <p:spPr bwMode="auto">
          <a:xfrm>
            <a:off x="3468937" y="2420198"/>
            <a:ext cx="314464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69" name="Line 259"/>
          <p:cNvSpPr>
            <a:spLocks noChangeShapeType="1"/>
          </p:cNvSpPr>
          <p:nvPr/>
        </p:nvSpPr>
        <p:spPr bwMode="auto">
          <a:xfrm>
            <a:off x="3468937" y="2420198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0" name="Line 261"/>
          <p:cNvSpPr>
            <a:spLocks noChangeShapeType="1"/>
          </p:cNvSpPr>
          <p:nvPr/>
        </p:nvSpPr>
        <p:spPr bwMode="auto">
          <a:xfrm>
            <a:off x="3783401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1" name="Line 262"/>
          <p:cNvSpPr>
            <a:spLocks noChangeShapeType="1"/>
          </p:cNvSpPr>
          <p:nvPr/>
        </p:nvSpPr>
        <p:spPr bwMode="auto">
          <a:xfrm>
            <a:off x="3783400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2" name="Rectangle 263"/>
          <p:cNvSpPr>
            <a:spLocks noChangeArrowheads="1"/>
          </p:cNvSpPr>
          <p:nvPr/>
        </p:nvSpPr>
        <p:spPr bwMode="auto">
          <a:xfrm>
            <a:off x="3794170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73" name="Line 264"/>
          <p:cNvSpPr>
            <a:spLocks noChangeShapeType="1"/>
          </p:cNvSpPr>
          <p:nvPr/>
        </p:nvSpPr>
        <p:spPr bwMode="auto">
          <a:xfrm>
            <a:off x="3794170" y="2420198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4" name="Line 266"/>
          <p:cNvSpPr>
            <a:spLocks noChangeShapeType="1"/>
          </p:cNvSpPr>
          <p:nvPr/>
        </p:nvSpPr>
        <p:spPr bwMode="auto">
          <a:xfrm>
            <a:off x="4104327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5" name="Line 267"/>
          <p:cNvSpPr>
            <a:spLocks noChangeShapeType="1"/>
          </p:cNvSpPr>
          <p:nvPr/>
        </p:nvSpPr>
        <p:spPr bwMode="auto">
          <a:xfrm>
            <a:off x="4104326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6" name="Rectangle 268"/>
          <p:cNvSpPr>
            <a:spLocks noChangeArrowheads="1"/>
          </p:cNvSpPr>
          <p:nvPr/>
        </p:nvSpPr>
        <p:spPr bwMode="auto">
          <a:xfrm>
            <a:off x="4115095" y="2420198"/>
            <a:ext cx="314464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77" name="Line 269"/>
          <p:cNvSpPr>
            <a:spLocks noChangeShapeType="1"/>
          </p:cNvSpPr>
          <p:nvPr/>
        </p:nvSpPr>
        <p:spPr bwMode="auto">
          <a:xfrm>
            <a:off x="4115095" y="2420198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8" name="Line 271"/>
          <p:cNvSpPr>
            <a:spLocks noChangeShapeType="1"/>
          </p:cNvSpPr>
          <p:nvPr/>
        </p:nvSpPr>
        <p:spPr bwMode="auto">
          <a:xfrm>
            <a:off x="4429560" y="2420198"/>
            <a:ext cx="86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79" name="Line 272"/>
          <p:cNvSpPr>
            <a:spLocks noChangeShapeType="1"/>
          </p:cNvSpPr>
          <p:nvPr/>
        </p:nvSpPr>
        <p:spPr bwMode="auto">
          <a:xfrm>
            <a:off x="4429559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0" name="Rectangle 273"/>
          <p:cNvSpPr>
            <a:spLocks noChangeArrowheads="1"/>
          </p:cNvSpPr>
          <p:nvPr/>
        </p:nvSpPr>
        <p:spPr bwMode="auto">
          <a:xfrm>
            <a:off x="4438174" y="2420198"/>
            <a:ext cx="31231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81" name="Line 274"/>
          <p:cNvSpPr>
            <a:spLocks noChangeShapeType="1"/>
          </p:cNvSpPr>
          <p:nvPr/>
        </p:nvSpPr>
        <p:spPr bwMode="auto">
          <a:xfrm>
            <a:off x="4438174" y="2420198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2" name="Line 276"/>
          <p:cNvSpPr>
            <a:spLocks noChangeShapeType="1"/>
          </p:cNvSpPr>
          <p:nvPr/>
        </p:nvSpPr>
        <p:spPr bwMode="auto">
          <a:xfrm>
            <a:off x="4750485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3" name="Line 277"/>
          <p:cNvSpPr>
            <a:spLocks noChangeShapeType="1"/>
          </p:cNvSpPr>
          <p:nvPr/>
        </p:nvSpPr>
        <p:spPr bwMode="auto">
          <a:xfrm>
            <a:off x="4750484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4" name="Rectangle 278"/>
          <p:cNvSpPr>
            <a:spLocks noChangeArrowheads="1"/>
          </p:cNvSpPr>
          <p:nvPr/>
        </p:nvSpPr>
        <p:spPr bwMode="auto">
          <a:xfrm>
            <a:off x="4761254" y="2420198"/>
            <a:ext cx="31231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86" name="Line 281"/>
          <p:cNvSpPr>
            <a:spLocks noChangeShapeType="1"/>
          </p:cNvSpPr>
          <p:nvPr/>
        </p:nvSpPr>
        <p:spPr bwMode="auto">
          <a:xfrm>
            <a:off x="5073565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7" name="Line 282"/>
          <p:cNvSpPr>
            <a:spLocks noChangeShapeType="1"/>
          </p:cNvSpPr>
          <p:nvPr/>
        </p:nvSpPr>
        <p:spPr bwMode="auto">
          <a:xfrm>
            <a:off x="5073564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88" name="Rectangle 283"/>
          <p:cNvSpPr>
            <a:spLocks noChangeArrowheads="1"/>
          </p:cNvSpPr>
          <p:nvPr/>
        </p:nvSpPr>
        <p:spPr bwMode="auto">
          <a:xfrm>
            <a:off x="5084333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90" name="Line 286"/>
          <p:cNvSpPr>
            <a:spLocks noChangeShapeType="1"/>
          </p:cNvSpPr>
          <p:nvPr/>
        </p:nvSpPr>
        <p:spPr bwMode="auto">
          <a:xfrm>
            <a:off x="5394490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1" name="Line 287"/>
          <p:cNvSpPr>
            <a:spLocks noChangeShapeType="1"/>
          </p:cNvSpPr>
          <p:nvPr/>
        </p:nvSpPr>
        <p:spPr bwMode="auto">
          <a:xfrm>
            <a:off x="5394489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2" name="Rectangle 288"/>
          <p:cNvSpPr>
            <a:spLocks noChangeArrowheads="1"/>
          </p:cNvSpPr>
          <p:nvPr/>
        </p:nvSpPr>
        <p:spPr bwMode="auto">
          <a:xfrm>
            <a:off x="5405258" y="2420198"/>
            <a:ext cx="314464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93" name="Line 289"/>
          <p:cNvSpPr>
            <a:spLocks noChangeShapeType="1"/>
          </p:cNvSpPr>
          <p:nvPr/>
        </p:nvSpPr>
        <p:spPr bwMode="auto">
          <a:xfrm>
            <a:off x="5405258" y="2420198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4" name="Line 291"/>
          <p:cNvSpPr>
            <a:spLocks noChangeShapeType="1"/>
          </p:cNvSpPr>
          <p:nvPr/>
        </p:nvSpPr>
        <p:spPr bwMode="auto">
          <a:xfrm>
            <a:off x="5719723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5" name="Line 292"/>
          <p:cNvSpPr>
            <a:spLocks noChangeShapeType="1"/>
          </p:cNvSpPr>
          <p:nvPr/>
        </p:nvSpPr>
        <p:spPr bwMode="auto">
          <a:xfrm>
            <a:off x="5719722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6" name="Rectangle 293"/>
          <p:cNvSpPr>
            <a:spLocks noChangeArrowheads="1"/>
          </p:cNvSpPr>
          <p:nvPr/>
        </p:nvSpPr>
        <p:spPr bwMode="auto">
          <a:xfrm>
            <a:off x="5730491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397" name="Line 294"/>
          <p:cNvSpPr>
            <a:spLocks noChangeShapeType="1"/>
          </p:cNvSpPr>
          <p:nvPr/>
        </p:nvSpPr>
        <p:spPr bwMode="auto">
          <a:xfrm>
            <a:off x="5730491" y="2420198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8" name="Line 296"/>
          <p:cNvSpPr>
            <a:spLocks noChangeShapeType="1"/>
          </p:cNvSpPr>
          <p:nvPr/>
        </p:nvSpPr>
        <p:spPr bwMode="auto">
          <a:xfrm>
            <a:off x="6040648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99" name="Line 297"/>
          <p:cNvSpPr>
            <a:spLocks noChangeShapeType="1"/>
          </p:cNvSpPr>
          <p:nvPr/>
        </p:nvSpPr>
        <p:spPr bwMode="auto">
          <a:xfrm>
            <a:off x="6040647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0" name="Rectangle 298"/>
          <p:cNvSpPr>
            <a:spLocks noChangeArrowheads="1"/>
          </p:cNvSpPr>
          <p:nvPr/>
        </p:nvSpPr>
        <p:spPr bwMode="auto">
          <a:xfrm>
            <a:off x="6051417" y="2420198"/>
            <a:ext cx="31231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01" name="Line 299"/>
          <p:cNvSpPr>
            <a:spLocks noChangeShapeType="1"/>
          </p:cNvSpPr>
          <p:nvPr/>
        </p:nvSpPr>
        <p:spPr bwMode="auto">
          <a:xfrm>
            <a:off x="6051417" y="2420198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2" name="Line 301"/>
          <p:cNvSpPr>
            <a:spLocks noChangeShapeType="1"/>
          </p:cNvSpPr>
          <p:nvPr/>
        </p:nvSpPr>
        <p:spPr bwMode="auto">
          <a:xfrm>
            <a:off x="6363728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3" name="Line 302"/>
          <p:cNvSpPr>
            <a:spLocks noChangeShapeType="1"/>
          </p:cNvSpPr>
          <p:nvPr/>
        </p:nvSpPr>
        <p:spPr bwMode="auto">
          <a:xfrm>
            <a:off x="6363727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4" name="Rectangle 303"/>
          <p:cNvSpPr>
            <a:spLocks noChangeArrowheads="1"/>
          </p:cNvSpPr>
          <p:nvPr/>
        </p:nvSpPr>
        <p:spPr bwMode="auto">
          <a:xfrm>
            <a:off x="6374496" y="2420198"/>
            <a:ext cx="31231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05" name="Line 304"/>
          <p:cNvSpPr>
            <a:spLocks noChangeShapeType="1"/>
          </p:cNvSpPr>
          <p:nvPr/>
        </p:nvSpPr>
        <p:spPr bwMode="auto">
          <a:xfrm>
            <a:off x="6374496" y="2420198"/>
            <a:ext cx="31231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6" name="Line 306"/>
          <p:cNvSpPr>
            <a:spLocks noChangeShapeType="1"/>
          </p:cNvSpPr>
          <p:nvPr/>
        </p:nvSpPr>
        <p:spPr bwMode="auto">
          <a:xfrm>
            <a:off x="6686807" y="2420198"/>
            <a:ext cx="86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7" name="Line 307"/>
          <p:cNvSpPr>
            <a:spLocks noChangeShapeType="1"/>
          </p:cNvSpPr>
          <p:nvPr/>
        </p:nvSpPr>
        <p:spPr bwMode="auto">
          <a:xfrm>
            <a:off x="6686806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08" name="Rectangle 308"/>
          <p:cNvSpPr>
            <a:spLocks noChangeArrowheads="1"/>
          </p:cNvSpPr>
          <p:nvPr/>
        </p:nvSpPr>
        <p:spPr bwMode="auto">
          <a:xfrm>
            <a:off x="6695421" y="2420198"/>
            <a:ext cx="314464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09" name="Line 309"/>
          <p:cNvSpPr>
            <a:spLocks noChangeShapeType="1"/>
          </p:cNvSpPr>
          <p:nvPr/>
        </p:nvSpPr>
        <p:spPr bwMode="auto">
          <a:xfrm>
            <a:off x="6695421" y="2420198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0" name="Line 311"/>
          <p:cNvSpPr>
            <a:spLocks noChangeShapeType="1"/>
          </p:cNvSpPr>
          <p:nvPr/>
        </p:nvSpPr>
        <p:spPr bwMode="auto">
          <a:xfrm>
            <a:off x="7009886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1" name="Line 312"/>
          <p:cNvSpPr>
            <a:spLocks noChangeShapeType="1"/>
          </p:cNvSpPr>
          <p:nvPr/>
        </p:nvSpPr>
        <p:spPr bwMode="auto">
          <a:xfrm>
            <a:off x="7009885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2" name="Rectangle 313"/>
          <p:cNvSpPr>
            <a:spLocks noChangeArrowheads="1"/>
          </p:cNvSpPr>
          <p:nvPr/>
        </p:nvSpPr>
        <p:spPr bwMode="auto">
          <a:xfrm>
            <a:off x="7020655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13" name="Line 314"/>
          <p:cNvSpPr>
            <a:spLocks noChangeShapeType="1"/>
          </p:cNvSpPr>
          <p:nvPr/>
        </p:nvSpPr>
        <p:spPr bwMode="auto">
          <a:xfrm>
            <a:off x="7020655" y="2420198"/>
            <a:ext cx="3101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4" name="Line 316"/>
          <p:cNvSpPr>
            <a:spLocks noChangeShapeType="1"/>
          </p:cNvSpPr>
          <p:nvPr/>
        </p:nvSpPr>
        <p:spPr bwMode="auto">
          <a:xfrm>
            <a:off x="7330812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5" name="Line 317"/>
          <p:cNvSpPr>
            <a:spLocks noChangeShapeType="1"/>
          </p:cNvSpPr>
          <p:nvPr/>
        </p:nvSpPr>
        <p:spPr bwMode="auto">
          <a:xfrm>
            <a:off x="7330811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6" name="Rectangle 318"/>
          <p:cNvSpPr>
            <a:spLocks noChangeArrowheads="1"/>
          </p:cNvSpPr>
          <p:nvPr/>
        </p:nvSpPr>
        <p:spPr bwMode="auto">
          <a:xfrm>
            <a:off x="7341580" y="2420198"/>
            <a:ext cx="314464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17" name="Line 319"/>
          <p:cNvSpPr>
            <a:spLocks noChangeShapeType="1"/>
          </p:cNvSpPr>
          <p:nvPr/>
        </p:nvSpPr>
        <p:spPr bwMode="auto">
          <a:xfrm>
            <a:off x="7341580" y="2420198"/>
            <a:ext cx="31446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8" name="Line 321"/>
          <p:cNvSpPr>
            <a:spLocks noChangeShapeType="1"/>
          </p:cNvSpPr>
          <p:nvPr/>
        </p:nvSpPr>
        <p:spPr bwMode="auto">
          <a:xfrm>
            <a:off x="7656045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19" name="Line 322"/>
          <p:cNvSpPr>
            <a:spLocks noChangeShapeType="1"/>
          </p:cNvSpPr>
          <p:nvPr/>
        </p:nvSpPr>
        <p:spPr bwMode="auto">
          <a:xfrm>
            <a:off x="7656044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0" name="Rectangle 323"/>
          <p:cNvSpPr>
            <a:spLocks noChangeArrowheads="1"/>
          </p:cNvSpPr>
          <p:nvPr/>
        </p:nvSpPr>
        <p:spPr bwMode="auto">
          <a:xfrm>
            <a:off x="7666813" y="2420198"/>
            <a:ext cx="310156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1" name="Line 324"/>
          <p:cNvSpPr>
            <a:spLocks noChangeShapeType="1"/>
          </p:cNvSpPr>
          <p:nvPr/>
        </p:nvSpPr>
        <p:spPr bwMode="auto">
          <a:xfrm>
            <a:off x="7666813" y="2420199"/>
            <a:ext cx="338328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2" name="Line 326"/>
          <p:cNvSpPr>
            <a:spLocks noChangeShapeType="1"/>
          </p:cNvSpPr>
          <p:nvPr/>
        </p:nvSpPr>
        <p:spPr bwMode="auto">
          <a:xfrm>
            <a:off x="7976970" y="2420198"/>
            <a:ext cx="1076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3" name="Line 327"/>
          <p:cNvSpPr>
            <a:spLocks noChangeShapeType="1"/>
          </p:cNvSpPr>
          <p:nvPr/>
        </p:nvSpPr>
        <p:spPr bwMode="auto">
          <a:xfrm>
            <a:off x="7976969" y="2420198"/>
            <a:ext cx="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4" name="Line 329"/>
          <p:cNvSpPr>
            <a:spLocks noChangeShapeType="1"/>
          </p:cNvSpPr>
          <p:nvPr/>
        </p:nvSpPr>
        <p:spPr bwMode="auto">
          <a:xfrm flipH="1">
            <a:off x="7974816" y="2420198"/>
            <a:ext cx="1292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7" name="Rectangle 410"/>
          <p:cNvSpPr>
            <a:spLocks noChangeArrowheads="1"/>
          </p:cNvSpPr>
          <p:nvPr/>
        </p:nvSpPr>
        <p:spPr bwMode="auto">
          <a:xfrm>
            <a:off x="9193901" y="2232873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3674" y="2748670"/>
            <a:ext cx="738188" cy="15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1100" b="1" dirty="0">
                <a:solidFill>
                  <a:srgbClr val="000000"/>
                </a:solidFill>
                <a:latin typeface="Arial Black" pitchFamily="34" charset="0"/>
              </a:rPr>
              <a:t>1 year</a:t>
            </a:r>
            <a:endParaRPr lang="en-US" sz="11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1663" y="3061564"/>
            <a:ext cx="9144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1100" b="1" dirty="0">
                <a:solidFill>
                  <a:srgbClr val="000000"/>
                </a:solidFill>
                <a:latin typeface="Arial Black" pitchFamily="34" charset="0"/>
              </a:rPr>
              <a:t>1 year</a:t>
            </a:r>
            <a:endParaRPr lang="en-US" sz="11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188" name="Freeform 374"/>
          <p:cNvSpPr>
            <a:spLocks/>
          </p:cNvSpPr>
          <p:nvPr/>
        </p:nvSpPr>
        <p:spPr bwMode="auto">
          <a:xfrm>
            <a:off x="6978544" y="4420441"/>
            <a:ext cx="1062144" cy="142870"/>
          </a:xfrm>
          <a:custGeom>
            <a:avLst/>
            <a:gdLst>
              <a:gd name="T0" fmla="*/ 0 w 4900"/>
              <a:gd name="T1" fmla="*/ 0 h 624"/>
              <a:gd name="T2" fmla="*/ 0 w 4900"/>
              <a:gd name="T3" fmla="*/ 0 h 624"/>
              <a:gd name="T4" fmla="*/ 0 w 4900"/>
              <a:gd name="T5" fmla="*/ 0 h 624"/>
              <a:gd name="T6" fmla="*/ 0 w 4900"/>
              <a:gd name="T7" fmla="*/ 0 h 624"/>
              <a:gd name="T8" fmla="*/ 0 w 4900"/>
              <a:gd name="T9" fmla="*/ 0 h 624"/>
              <a:gd name="T10" fmla="*/ 0 w 4900"/>
              <a:gd name="T11" fmla="*/ 0 h 624"/>
              <a:gd name="T12" fmla="*/ 0 w 490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0"/>
              <a:gd name="T22" fmla="*/ 0 h 624"/>
              <a:gd name="T23" fmla="*/ 4900 w 490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0" h="624">
                <a:moveTo>
                  <a:pt x="4900" y="312"/>
                </a:moveTo>
                <a:cubicBezTo>
                  <a:pt x="4900" y="140"/>
                  <a:pt x="4803" y="0"/>
                  <a:pt x="4684" y="0"/>
                </a:cubicBezTo>
                <a:lnTo>
                  <a:pt x="216" y="0"/>
                </a:lnTo>
                <a:cubicBezTo>
                  <a:pt x="97" y="0"/>
                  <a:pt x="0" y="140"/>
                  <a:pt x="0" y="312"/>
                </a:cubicBezTo>
                <a:cubicBezTo>
                  <a:pt x="0" y="484"/>
                  <a:pt x="97" y="624"/>
                  <a:pt x="216" y="624"/>
                </a:cubicBezTo>
                <a:lnTo>
                  <a:pt x="4684" y="624"/>
                </a:lnTo>
                <a:cubicBezTo>
                  <a:pt x="4803" y="624"/>
                  <a:pt x="4900" y="484"/>
                  <a:pt x="4900" y="312"/>
                </a:cubicBezTo>
                <a:close/>
              </a:path>
            </a:pathLst>
          </a:custGeom>
          <a:solidFill>
            <a:srgbClr val="00CC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89" name="Rectangle 338"/>
          <p:cNvSpPr>
            <a:spLocks noChangeArrowheads="1"/>
          </p:cNvSpPr>
          <p:nvPr/>
        </p:nvSpPr>
        <p:spPr bwMode="auto">
          <a:xfrm>
            <a:off x="1593233" y="4320436"/>
            <a:ext cx="41805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HVTN 505 (DNA/Ad5 env/gag/pol)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93" name="Rectangle 32"/>
          <p:cNvSpPr>
            <a:spLocks noChangeArrowheads="1"/>
          </p:cNvSpPr>
          <p:nvPr/>
        </p:nvSpPr>
        <p:spPr bwMode="auto">
          <a:xfrm>
            <a:off x="8686800" y="1502623"/>
            <a:ext cx="1220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2015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99" name="Rectangle 338"/>
          <p:cNvSpPr>
            <a:spLocks noChangeArrowheads="1"/>
          </p:cNvSpPr>
          <p:nvPr/>
        </p:nvSpPr>
        <p:spPr bwMode="auto">
          <a:xfrm>
            <a:off x="1593233" y="4707858"/>
            <a:ext cx="44478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HVTN 702 (Clade C ALVAC/gp120)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201" name="Line 411"/>
          <p:cNvSpPr>
            <a:spLocks noChangeShapeType="1"/>
          </p:cNvSpPr>
          <p:nvPr/>
        </p:nvSpPr>
        <p:spPr bwMode="auto">
          <a:xfrm>
            <a:off x="10134600" y="2204298"/>
            <a:ext cx="0" cy="21272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02" name="Line 411"/>
          <p:cNvSpPr>
            <a:spLocks noChangeShapeType="1"/>
          </p:cNvSpPr>
          <p:nvPr/>
        </p:nvSpPr>
        <p:spPr bwMode="auto">
          <a:xfrm>
            <a:off x="10439400" y="2204298"/>
            <a:ext cx="0" cy="21272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C3C31-8FC1-4F97-BF8E-32E88794A07B}"/>
              </a:ext>
            </a:extLst>
          </p:cNvPr>
          <p:cNvGrpSpPr/>
          <p:nvPr/>
        </p:nvGrpSpPr>
        <p:grpSpPr>
          <a:xfrm>
            <a:off x="3130781" y="1747098"/>
            <a:ext cx="1088001" cy="679450"/>
            <a:chOff x="1606780" y="1295401"/>
            <a:chExt cx="1088001" cy="679450"/>
          </a:xfrm>
        </p:grpSpPr>
        <p:sp>
          <p:nvSpPr>
            <p:cNvPr id="5216" name="Line 37"/>
            <p:cNvSpPr>
              <a:spLocks noChangeShapeType="1"/>
            </p:cNvSpPr>
            <p:nvPr/>
          </p:nvSpPr>
          <p:spPr bwMode="auto">
            <a:xfrm>
              <a:off x="1606780" y="1295401"/>
              <a:ext cx="6462" cy="4540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28" name="Line 184"/>
            <p:cNvSpPr>
              <a:spLocks noChangeShapeType="1"/>
            </p:cNvSpPr>
            <p:nvPr/>
          </p:nvSpPr>
          <p:spPr bwMode="auto">
            <a:xfrm>
              <a:off x="1613242" y="1755776"/>
              <a:ext cx="0" cy="2127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30" name="Line 188"/>
            <p:cNvSpPr>
              <a:spLocks noChangeShapeType="1"/>
            </p:cNvSpPr>
            <p:nvPr/>
          </p:nvSpPr>
          <p:spPr bwMode="auto">
            <a:xfrm>
              <a:off x="2133600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32" name="Line 190"/>
            <p:cNvSpPr>
              <a:spLocks noChangeShapeType="1"/>
            </p:cNvSpPr>
            <p:nvPr/>
          </p:nvSpPr>
          <p:spPr bwMode="auto">
            <a:xfrm>
              <a:off x="2425248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34" name="Line 192"/>
            <p:cNvSpPr>
              <a:spLocks noChangeShapeType="1"/>
            </p:cNvSpPr>
            <p:nvPr/>
          </p:nvSpPr>
          <p:spPr bwMode="auto">
            <a:xfrm>
              <a:off x="2694781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03" name="Line 188"/>
            <p:cNvSpPr>
              <a:spLocks noChangeShapeType="1"/>
            </p:cNvSpPr>
            <p:nvPr/>
          </p:nvSpPr>
          <p:spPr bwMode="auto">
            <a:xfrm>
              <a:off x="1825837" y="176212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07" name="Rectangle 338">
            <a:extLst>
              <a:ext uri="{FF2B5EF4-FFF2-40B4-BE49-F238E27FC236}">
                <a16:creationId xmlns:a16="http://schemas.microsoft.com/office/drawing/2014/main" id="{141FD40C-20F2-41B3-AF0B-B3AE5F21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233" y="5058665"/>
            <a:ext cx="44478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HVTN 705 (Ad26 mosaic/gp140)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BA761FE-E689-4C7D-B6C7-7098C7F17C0E}"/>
              </a:ext>
            </a:extLst>
          </p:cNvPr>
          <p:cNvGrpSpPr/>
          <p:nvPr/>
        </p:nvGrpSpPr>
        <p:grpSpPr>
          <a:xfrm>
            <a:off x="4477650" y="1747097"/>
            <a:ext cx="1088001" cy="679450"/>
            <a:chOff x="1606780" y="1295401"/>
            <a:chExt cx="1088001" cy="679450"/>
          </a:xfrm>
        </p:grpSpPr>
        <p:sp>
          <p:nvSpPr>
            <p:cNvPr id="317" name="Line 37">
              <a:extLst>
                <a:ext uri="{FF2B5EF4-FFF2-40B4-BE49-F238E27FC236}">
                  <a16:creationId xmlns:a16="http://schemas.microsoft.com/office/drawing/2014/main" id="{F640D2E8-BBC6-43B2-A902-0484BCB4E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780" y="1295401"/>
              <a:ext cx="6462" cy="4540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18" name="Line 184">
              <a:extLst>
                <a:ext uri="{FF2B5EF4-FFF2-40B4-BE49-F238E27FC236}">
                  <a16:creationId xmlns:a16="http://schemas.microsoft.com/office/drawing/2014/main" id="{A86B0834-C73E-4899-B664-5CA06CC44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242" y="1755776"/>
              <a:ext cx="0" cy="2127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19" name="Line 188">
              <a:extLst>
                <a:ext uri="{FF2B5EF4-FFF2-40B4-BE49-F238E27FC236}">
                  <a16:creationId xmlns:a16="http://schemas.microsoft.com/office/drawing/2014/main" id="{159FDE1B-4109-482A-AEFD-8ABF995C0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0" name="Line 190">
              <a:extLst>
                <a:ext uri="{FF2B5EF4-FFF2-40B4-BE49-F238E27FC236}">
                  <a16:creationId xmlns:a16="http://schemas.microsoft.com/office/drawing/2014/main" id="{01831D94-51A3-4AB7-8EFA-9565390B1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248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Line 192">
              <a:extLst>
                <a:ext uri="{FF2B5EF4-FFF2-40B4-BE49-F238E27FC236}">
                  <a16:creationId xmlns:a16="http://schemas.microsoft.com/office/drawing/2014/main" id="{6A076A58-15AB-434B-9650-10586AE7E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781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2" name="Line 188">
              <a:extLst>
                <a:ext uri="{FF2B5EF4-FFF2-40B4-BE49-F238E27FC236}">
                  <a16:creationId xmlns:a16="http://schemas.microsoft.com/office/drawing/2014/main" id="{FA00E018-D80F-4D83-8635-F09396064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531" y="176212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3B50080F-87FF-41F4-A803-0C86A5479E8B}"/>
              </a:ext>
            </a:extLst>
          </p:cNvPr>
          <p:cNvGrpSpPr/>
          <p:nvPr/>
        </p:nvGrpSpPr>
        <p:grpSpPr>
          <a:xfrm>
            <a:off x="5844497" y="1753447"/>
            <a:ext cx="1088001" cy="679450"/>
            <a:chOff x="1606780" y="1295401"/>
            <a:chExt cx="1088001" cy="679450"/>
          </a:xfrm>
        </p:grpSpPr>
        <p:sp>
          <p:nvSpPr>
            <p:cNvPr id="324" name="Line 37">
              <a:extLst>
                <a:ext uri="{FF2B5EF4-FFF2-40B4-BE49-F238E27FC236}">
                  <a16:creationId xmlns:a16="http://schemas.microsoft.com/office/drawing/2014/main" id="{DE030C9C-1E2C-459C-8201-66EA0E2B2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780" y="1295401"/>
              <a:ext cx="6462" cy="4540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5" name="Line 184">
              <a:extLst>
                <a:ext uri="{FF2B5EF4-FFF2-40B4-BE49-F238E27FC236}">
                  <a16:creationId xmlns:a16="http://schemas.microsoft.com/office/drawing/2014/main" id="{AE2A28C6-0CED-4A13-8F4E-541DA0122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242" y="1755776"/>
              <a:ext cx="0" cy="2127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6" name="Line 188">
              <a:extLst>
                <a:ext uri="{FF2B5EF4-FFF2-40B4-BE49-F238E27FC236}">
                  <a16:creationId xmlns:a16="http://schemas.microsoft.com/office/drawing/2014/main" id="{9F37E8B3-794A-4E09-9C95-F13482A85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" name="Line 190">
              <a:extLst>
                <a:ext uri="{FF2B5EF4-FFF2-40B4-BE49-F238E27FC236}">
                  <a16:creationId xmlns:a16="http://schemas.microsoft.com/office/drawing/2014/main" id="{BC5E37D2-E532-4563-8B40-B07981DA3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248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8" name="Line 192">
              <a:extLst>
                <a:ext uri="{FF2B5EF4-FFF2-40B4-BE49-F238E27FC236}">
                  <a16:creationId xmlns:a16="http://schemas.microsoft.com/office/drawing/2014/main" id="{4C8182C4-C96A-454E-B4D4-E4B236A9D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781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9" name="Line 188">
              <a:extLst>
                <a:ext uri="{FF2B5EF4-FFF2-40B4-BE49-F238E27FC236}">
                  <a16:creationId xmlns:a16="http://schemas.microsoft.com/office/drawing/2014/main" id="{B9D2CDDA-AA18-4ADA-AA41-A2FFB87F9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837" y="176212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F783018-A305-4C4E-82AB-E685B11A66F9}"/>
              </a:ext>
            </a:extLst>
          </p:cNvPr>
          <p:cNvGrpSpPr/>
          <p:nvPr/>
        </p:nvGrpSpPr>
        <p:grpSpPr>
          <a:xfrm>
            <a:off x="7223684" y="1731643"/>
            <a:ext cx="1088001" cy="679450"/>
            <a:chOff x="1606780" y="1295401"/>
            <a:chExt cx="1088001" cy="679450"/>
          </a:xfrm>
        </p:grpSpPr>
        <p:sp>
          <p:nvSpPr>
            <p:cNvPr id="331" name="Line 37">
              <a:extLst>
                <a:ext uri="{FF2B5EF4-FFF2-40B4-BE49-F238E27FC236}">
                  <a16:creationId xmlns:a16="http://schemas.microsoft.com/office/drawing/2014/main" id="{623B876B-BD83-45DA-B09D-37D92CB60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780" y="1295401"/>
              <a:ext cx="6462" cy="4540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2" name="Line 184">
              <a:extLst>
                <a:ext uri="{FF2B5EF4-FFF2-40B4-BE49-F238E27FC236}">
                  <a16:creationId xmlns:a16="http://schemas.microsoft.com/office/drawing/2014/main" id="{098928BD-C5FF-4321-8749-008EC26D4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242" y="1755776"/>
              <a:ext cx="0" cy="2127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3" name="Line 188">
              <a:extLst>
                <a:ext uri="{FF2B5EF4-FFF2-40B4-BE49-F238E27FC236}">
                  <a16:creationId xmlns:a16="http://schemas.microsoft.com/office/drawing/2014/main" id="{5258CDBA-93CF-414F-A823-653DB737F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4" name="Line 190">
              <a:extLst>
                <a:ext uri="{FF2B5EF4-FFF2-40B4-BE49-F238E27FC236}">
                  <a16:creationId xmlns:a16="http://schemas.microsoft.com/office/drawing/2014/main" id="{E4B8EFF0-0F6B-464F-8D6F-1C3E2985A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248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5" name="Line 192">
              <a:extLst>
                <a:ext uri="{FF2B5EF4-FFF2-40B4-BE49-F238E27FC236}">
                  <a16:creationId xmlns:a16="http://schemas.microsoft.com/office/drawing/2014/main" id="{FECF530A-BA76-48A3-8066-7C5EF1EE1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781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6" name="Line 188">
              <a:extLst>
                <a:ext uri="{FF2B5EF4-FFF2-40B4-BE49-F238E27FC236}">
                  <a16:creationId xmlns:a16="http://schemas.microsoft.com/office/drawing/2014/main" id="{1279EE13-C8C3-4D1F-9ACE-5549745C4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837" y="176212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68B2502-7C08-420F-ABC9-599DF98B8E76}"/>
              </a:ext>
            </a:extLst>
          </p:cNvPr>
          <p:cNvGrpSpPr/>
          <p:nvPr/>
        </p:nvGrpSpPr>
        <p:grpSpPr>
          <a:xfrm>
            <a:off x="8549611" y="1732809"/>
            <a:ext cx="1088001" cy="679450"/>
            <a:chOff x="1606780" y="1295401"/>
            <a:chExt cx="1088001" cy="679450"/>
          </a:xfrm>
        </p:grpSpPr>
        <p:sp>
          <p:nvSpPr>
            <p:cNvPr id="299" name="Line 37">
              <a:extLst>
                <a:ext uri="{FF2B5EF4-FFF2-40B4-BE49-F238E27FC236}">
                  <a16:creationId xmlns:a16="http://schemas.microsoft.com/office/drawing/2014/main" id="{7C685DD8-5078-47FB-860C-2256A1BF9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780" y="1295401"/>
              <a:ext cx="6462" cy="4540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0" name="Line 184">
              <a:extLst>
                <a:ext uri="{FF2B5EF4-FFF2-40B4-BE49-F238E27FC236}">
                  <a16:creationId xmlns:a16="http://schemas.microsoft.com/office/drawing/2014/main" id="{6CD0856D-7C1B-4A9F-9A42-893392E5C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242" y="1755776"/>
              <a:ext cx="0" cy="21272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1" name="Line 188">
              <a:extLst>
                <a:ext uri="{FF2B5EF4-FFF2-40B4-BE49-F238E27FC236}">
                  <a16:creationId xmlns:a16="http://schemas.microsoft.com/office/drawing/2014/main" id="{BCD8F754-CCD2-42BF-BD21-EB86B3516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2" name="Line 190">
              <a:extLst>
                <a:ext uri="{FF2B5EF4-FFF2-40B4-BE49-F238E27FC236}">
                  <a16:creationId xmlns:a16="http://schemas.microsoft.com/office/drawing/2014/main" id="{7A52D0B9-CA6E-4A3D-BE0A-C2FF810BE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248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3" name="Line 192">
              <a:extLst>
                <a:ext uri="{FF2B5EF4-FFF2-40B4-BE49-F238E27FC236}">
                  <a16:creationId xmlns:a16="http://schemas.microsoft.com/office/drawing/2014/main" id="{570ACBB8-26A5-41C5-A476-6C86A3979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781" y="175577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4" name="Line 188">
              <a:extLst>
                <a:ext uri="{FF2B5EF4-FFF2-40B4-BE49-F238E27FC236}">
                  <a16:creationId xmlns:a16="http://schemas.microsoft.com/office/drawing/2014/main" id="{599DBAF2-EE50-4E22-933A-750B660BA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837" y="1762126"/>
              <a:ext cx="0" cy="212725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06" name="Line 37">
            <a:extLst>
              <a:ext uri="{FF2B5EF4-FFF2-40B4-BE49-F238E27FC236}">
                <a16:creationId xmlns:a16="http://schemas.microsoft.com/office/drawing/2014/main" id="{6B129F2B-7DD3-48E3-8403-E2333F8F7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3934" y="1750273"/>
            <a:ext cx="6462" cy="4540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9" name="Line 184">
            <a:extLst>
              <a:ext uri="{FF2B5EF4-FFF2-40B4-BE49-F238E27FC236}">
                <a16:creationId xmlns:a16="http://schemas.microsoft.com/office/drawing/2014/main" id="{220B8C13-A676-4EA2-87DF-4A2D5E538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0396" y="2220173"/>
            <a:ext cx="0" cy="2127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5" name="Line 188">
            <a:extLst>
              <a:ext uri="{FF2B5EF4-FFF2-40B4-BE49-F238E27FC236}">
                <a16:creationId xmlns:a16="http://schemas.microsoft.com/office/drawing/2014/main" id="{4D2BD835-34A6-436E-A996-5697A34FD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2204298"/>
            <a:ext cx="0" cy="21272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7CCA6-D3A8-40C8-B738-DBD95F6863F6}"/>
              </a:ext>
            </a:extLst>
          </p:cNvPr>
          <p:cNvSpPr txBox="1"/>
          <p:nvPr/>
        </p:nvSpPr>
        <p:spPr>
          <a:xfrm>
            <a:off x="9910396" y="168915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7659DB3C-7D8E-4F0C-B348-D0A2AD27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265" y="1518498"/>
            <a:ext cx="5981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 Black" pitchFamily="34" charset="0"/>
              </a:rPr>
              <a:t>2020</a:t>
            </a:r>
            <a:endParaRPr lang="en-US" alt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341" name="Group 364">
            <a:extLst>
              <a:ext uri="{FF2B5EF4-FFF2-40B4-BE49-F238E27FC236}">
                <a16:creationId xmlns:a16="http://schemas.microsoft.com/office/drawing/2014/main" id="{070E6CA6-C0EF-48BC-9A0B-2ACECD12C446}"/>
              </a:ext>
            </a:extLst>
          </p:cNvPr>
          <p:cNvGrpSpPr>
            <a:grpSpLocks/>
          </p:cNvGrpSpPr>
          <p:nvPr/>
        </p:nvGrpSpPr>
        <p:grpSpPr bwMode="auto">
          <a:xfrm>
            <a:off x="7956000" y="4420442"/>
            <a:ext cx="197401" cy="142870"/>
            <a:chOff x="3462" y="2749"/>
            <a:chExt cx="1411" cy="88"/>
          </a:xfrm>
        </p:grpSpPr>
        <p:sp>
          <p:nvSpPr>
            <p:cNvPr id="342" name="Freeform 365">
              <a:extLst>
                <a:ext uri="{FF2B5EF4-FFF2-40B4-BE49-F238E27FC236}">
                  <a16:creationId xmlns:a16="http://schemas.microsoft.com/office/drawing/2014/main" id="{F50C03FF-668F-4B2D-A01A-CDF42FC1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3" name="Oval 366">
              <a:extLst>
                <a:ext uri="{FF2B5EF4-FFF2-40B4-BE49-F238E27FC236}">
                  <a16:creationId xmlns:a16="http://schemas.microsoft.com/office/drawing/2014/main" id="{EE9F91B0-D7CE-4FFB-958A-37F0C9C3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3" name="Freeform 374">
            <a:extLst>
              <a:ext uri="{FF2B5EF4-FFF2-40B4-BE49-F238E27FC236}">
                <a16:creationId xmlns:a16="http://schemas.microsoft.com/office/drawing/2014/main" id="{277EA239-E613-4DD4-828E-E96D7BCEDFB0}"/>
              </a:ext>
            </a:extLst>
          </p:cNvPr>
          <p:cNvSpPr>
            <a:spLocks/>
          </p:cNvSpPr>
          <p:nvPr/>
        </p:nvSpPr>
        <p:spPr bwMode="auto">
          <a:xfrm>
            <a:off x="5681663" y="3956117"/>
            <a:ext cx="1272222" cy="139398"/>
          </a:xfrm>
          <a:custGeom>
            <a:avLst/>
            <a:gdLst>
              <a:gd name="T0" fmla="*/ 0 w 4900"/>
              <a:gd name="T1" fmla="*/ 0 h 624"/>
              <a:gd name="T2" fmla="*/ 0 w 4900"/>
              <a:gd name="T3" fmla="*/ 0 h 624"/>
              <a:gd name="T4" fmla="*/ 0 w 4900"/>
              <a:gd name="T5" fmla="*/ 0 h 624"/>
              <a:gd name="T6" fmla="*/ 0 w 4900"/>
              <a:gd name="T7" fmla="*/ 0 h 624"/>
              <a:gd name="T8" fmla="*/ 0 w 4900"/>
              <a:gd name="T9" fmla="*/ 0 h 624"/>
              <a:gd name="T10" fmla="*/ 0 w 4900"/>
              <a:gd name="T11" fmla="*/ 0 h 624"/>
              <a:gd name="T12" fmla="*/ 0 w 490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0"/>
              <a:gd name="T22" fmla="*/ 0 h 624"/>
              <a:gd name="T23" fmla="*/ 4900 w 490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0" h="624">
                <a:moveTo>
                  <a:pt x="4900" y="312"/>
                </a:moveTo>
                <a:cubicBezTo>
                  <a:pt x="4900" y="140"/>
                  <a:pt x="4803" y="0"/>
                  <a:pt x="4684" y="0"/>
                </a:cubicBezTo>
                <a:lnTo>
                  <a:pt x="216" y="0"/>
                </a:lnTo>
                <a:cubicBezTo>
                  <a:pt x="97" y="0"/>
                  <a:pt x="0" y="140"/>
                  <a:pt x="0" y="312"/>
                </a:cubicBezTo>
                <a:cubicBezTo>
                  <a:pt x="0" y="484"/>
                  <a:pt x="97" y="624"/>
                  <a:pt x="216" y="624"/>
                </a:cubicBezTo>
                <a:lnTo>
                  <a:pt x="4684" y="624"/>
                </a:lnTo>
                <a:cubicBezTo>
                  <a:pt x="4803" y="624"/>
                  <a:pt x="4900" y="484"/>
                  <a:pt x="4900" y="312"/>
                </a:cubicBezTo>
                <a:close/>
              </a:path>
            </a:pathLst>
          </a:custGeom>
          <a:solidFill>
            <a:srgbClr val="00CC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38" name="Group 364">
            <a:extLst>
              <a:ext uri="{FF2B5EF4-FFF2-40B4-BE49-F238E27FC236}">
                <a16:creationId xmlns:a16="http://schemas.microsoft.com/office/drawing/2014/main" id="{B1546668-995A-435C-AC38-DC086A8EFB5B}"/>
              </a:ext>
            </a:extLst>
          </p:cNvPr>
          <p:cNvGrpSpPr>
            <a:grpSpLocks/>
          </p:cNvGrpSpPr>
          <p:nvPr/>
        </p:nvGrpSpPr>
        <p:grpSpPr bwMode="auto">
          <a:xfrm>
            <a:off x="6858001" y="3956897"/>
            <a:ext cx="125579" cy="130164"/>
            <a:chOff x="3462" y="2749"/>
            <a:chExt cx="1411" cy="88"/>
          </a:xfrm>
        </p:grpSpPr>
        <p:sp>
          <p:nvSpPr>
            <p:cNvPr id="339" name="Freeform 365">
              <a:extLst>
                <a:ext uri="{FF2B5EF4-FFF2-40B4-BE49-F238E27FC236}">
                  <a16:creationId xmlns:a16="http://schemas.microsoft.com/office/drawing/2014/main" id="{DB5547E7-0758-46C0-80E2-E0BA1900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0" name="Oval 366">
              <a:extLst>
                <a:ext uri="{FF2B5EF4-FFF2-40B4-BE49-F238E27FC236}">
                  <a16:creationId xmlns:a16="http://schemas.microsoft.com/office/drawing/2014/main" id="{EBB2763C-9187-4A54-8817-3AAC3E3E4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4" name="Freeform 374">
            <a:extLst>
              <a:ext uri="{FF2B5EF4-FFF2-40B4-BE49-F238E27FC236}">
                <a16:creationId xmlns:a16="http://schemas.microsoft.com/office/drawing/2014/main" id="{15D92D27-0ACF-4EDB-A659-128F9E1EB956}"/>
              </a:ext>
            </a:extLst>
          </p:cNvPr>
          <p:cNvSpPr>
            <a:spLocks/>
          </p:cNvSpPr>
          <p:nvPr/>
        </p:nvSpPr>
        <p:spPr bwMode="auto">
          <a:xfrm>
            <a:off x="8874196" y="4814883"/>
            <a:ext cx="1043097" cy="155598"/>
          </a:xfrm>
          <a:custGeom>
            <a:avLst/>
            <a:gdLst>
              <a:gd name="T0" fmla="*/ 0 w 4900"/>
              <a:gd name="T1" fmla="*/ 0 h 624"/>
              <a:gd name="T2" fmla="*/ 0 w 4900"/>
              <a:gd name="T3" fmla="*/ 0 h 624"/>
              <a:gd name="T4" fmla="*/ 0 w 4900"/>
              <a:gd name="T5" fmla="*/ 0 h 624"/>
              <a:gd name="T6" fmla="*/ 0 w 4900"/>
              <a:gd name="T7" fmla="*/ 0 h 624"/>
              <a:gd name="T8" fmla="*/ 0 w 4900"/>
              <a:gd name="T9" fmla="*/ 0 h 624"/>
              <a:gd name="T10" fmla="*/ 0 w 4900"/>
              <a:gd name="T11" fmla="*/ 0 h 624"/>
              <a:gd name="T12" fmla="*/ 0 w 490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0"/>
              <a:gd name="T22" fmla="*/ 0 h 624"/>
              <a:gd name="T23" fmla="*/ 4900 w 490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0" h="624">
                <a:moveTo>
                  <a:pt x="4900" y="312"/>
                </a:moveTo>
                <a:cubicBezTo>
                  <a:pt x="4900" y="140"/>
                  <a:pt x="4803" y="0"/>
                  <a:pt x="4684" y="0"/>
                </a:cubicBezTo>
                <a:lnTo>
                  <a:pt x="216" y="0"/>
                </a:lnTo>
                <a:cubicBezTo>
                  <a:pt x="97" y="0"/>
                  <a:pt x="0" y="140"/>
                  <a:pt x="0" y="312"/>
                </a:cubicBezTo>
                <a:cubicBezTo>
                  <a:pt x="0" y="484"/>
                  <a:pt x="97" y="624"/>
                  <a:pt x="216" y="624"/>
                </a:cubicBezTo>
                <a:lnTo>
                  <a:pt x="4684" y="624"/>
                </a:lnTo>
                <a:cubicBezTo>
                  <a:pt x="4803" y="624"/>
                  <a:pt x="4900" y="484"/>
                  <a:pt x="4900" y="312"/>
                </a:cubicBezTo>
                <a:close/>
              </a:path>
            </a:pathLst>
          </a:custGeom>
          <a:solidFill>
            <a:srgbClr val="00CC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47" name="Group 364">
            <a:extLst>
              <a:ext uri="{FF2B5EF4-FFF2-40B4-BE49-F238E27FC236}">
                <a16:creationId xmlns:a16="http://schemas.microsoft.com/office/drawing/2014/main" id="{14041395-DB8D-4E20-AED9-64563F9AA05B}"/>
              </a:ext>
            </a:extLst>
          </p:cNvPr>
          <p:cNvGrpSpPr>
            <a:grpSpLocks/>
          </p:cNvGrpSpPr>
          <p:nvPr/>
        </p:nvGrpSpPr>
        <p:grpSpPr bwMode="auto">
          <a:xfrm>
            <a:off x="9888142" y="4812003"/>
            <a:ext cx="197401" cy="142870"/>
            <a:chOff x="3462" y="2749"/>
            <a:chExt cx="1411" cy="88"/>
          </a:xfrm>
        </p:grpSpPr>
        <p:sp>
          <p:nvSpPr>
            <p:cNvPr id="348" name="Freeform 365">
              <a:extLst>
                <a:ext uri="{FF2B5EF4-FFF2-40B4-BE49-F238E27FC236}">
                  <a16:creationId xmlns:a16="http://schemas.microsoft.com/office/drawing/2014/main" id="{87B04B55-B60A-496E-A004-B12479E7B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9" name="Oval 366">
              <a:extLst>
                <a:ext uri="{FF2B5EF4-FFF2-40B4-BE49-F238E27FC236}">
                  <a16:creationId xmlns:a16="http://schemas.microsoft.com/office/drawing/2014/main" id="{279AEA88-E7C1-4072-9DFA-67B65509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6" name="Line 411">
            <a:extLst>
              <a:ext uri="{FF2B5EF4-FFF2-40B4-BE49-F238E27FC236}">
                <a16:creationId xmlns:a16="http://schemas.microsoft.com/office/drawing/2014/main" id="{52AD4E07-1C7D-071D-BC43-F8B1F8198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3858" y="2202588"/>
            <a:ext cx="0" cy="21272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Line 188">
            <a:extLst>
              <a:ext uri="{FF2B5EF4-FFF2-40B4-BE49-F238E27FC236}">
                <a16:creationId xmlns:a16="http://schemas.microsoft.com/office/drawing/2014/main" id="{E5A8EA35-23B0-C530-5C21-26D6F3113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9058" y="2202588"/>
            <a:ext cx="0" cy="21272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8" name="Freeform 374">
            <a:extLst>
              <a:ext uri="{FF2B5EF4-FFF2-40B4-BE49-F238E27FC236}">
                <a16:creationId xmlns:a16="http://schemas.microsoft.com/office/drawing/2014/main" id="{A4103671-0C8E-45A6-B5DF-9010256B0E46}"/>
              </a:ext>
            </a:extLst>
          </p:cNvPr>
          <p:cNvSpPr>
            <a:spLocks/>
          </p:cNvSpPr>
          <p:nvPr/>
        </p:nvSpPr>
        <p:spPr bwMode="auto">
          <a:xfrm>
            <a:off x="9701268" y="5127292"/>
            <a:ext cx="768550" cy="131428"/>
          </a:xfrm>
          <a:custGeom>
            <a:avLst/>
            <a:gdLst>
              <a:gd name="T0" fmla="*/ 0 w 4900"/>
              <a:gd name="T1" fmla="*/ 0 h 624"/>
              <a:gd name="T2" fmla="*/ 0 w 4900"/>
              <a:gd name="T3" fmla="*/ 0 h 624"/>
              <a:gd name="T4" fmla="*/ 0 w 4900"/>
              <a:gd name="T5" fmla="*/ 0 h 624"/>
              <a:gd name="T6" fmla="*/ 0 w 4900"/>
              <a:gd name="T7" fmla="*/ 0 h 624"/>
              <a:gd name="T8" fmla="*/ 0 w 4900"/>
              <a:gd name="T9" fmla="*/ 0 h 624"/>
              <a:gd name="T10" fmla="*/ 0 w 4900"/>
              <a:gd name="T11" fmla="*/ 0 h 624"/>
              <a:gd name="T12" fmla="*/ 0 w 4900"/>
              <a:gd name="T13" fmla="*/ 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0"/>
              <a:gd name="T22" fmla="*/ 0 h 624"/>
              <a:gd name="T23" fmla="*/ 4900 w 490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0" h="624">
                <a:moveTo>
                  <a:pt x="4900" y="312"/>
                </a:moveTo>
                <a:cubicBezTo>
                  <a:pt x="4900" y="140"/>
                  <a:pt x="4803" y="0"/>
                  <a:pt x="4684" y="0"/>
                </a:cubicBezTo>
                <a:lnTo>
                  <a:pt x="216" y="0"/>
                </a:lnTo>
                <a:cubicBezTo>
                  <a:pt x="97" y="0"/>
                  <a:pt x="0" y="140"/>
                  <a:pt x="0" y="312"/>
                </a:cubicBezTo>
                <a:cubicBezTo>
                  <a:pt x="0" y="484"/>
                  <a:pt x="97" y="624"/>
                  <a:pt x="216" y="624"/>
                </a:cubicBezTo>
                <a:lnTo>
                  <a:pt x="4684" y="624"/>
                </a:lnTo>
                <a:cubicBezTo>
                  <a:pt x="4803" y="624"/>
                  <a:pt x="4900" y="484"/>
                  <a:pt x="4900" y="312"/>
                </a:cubicBezTo>
                <a:close/>
              </a:path>
            </a:pathLst>
          </a:custGeom>
          <a:solidFill>
            <a:srgbClr val="00CC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Group 364">
            <a:extLst>
              <a:ext uri="{FF2B5EF4-FFF2-40B4-BE49-F238E27FC236}">
                <a16:creationId xmlns:a16="http://schemas.microsoft.com/office/drawing/2014/main" id="{C0F4600E-0929-46CA-7CF9-F0C76BACA2DE}"/>
              </a:ext>
            </a:extLst>
          </p:cNvPr>
          <p:cNvGrpSpPr>
            <a:grpSpLocks/>
          </p:cNvGrpSpPr>
          <p:nvPr/>
        </p:nvGrpSpPr>
        <p:grpSpPr bwMode="auto">
          <a:xfrm>
            <a:off x="10450085" y="5120941"/>
            <a:ext cx="189480" cy="155599"/>
            <a:chOff x="3462" y="2749"/>
            <a:chExt cx="1411" cy="88"/>
          </a:xfrm>
        </p:grpSpPr>
        <p:sp>
          <p:nvSpPr>
            <p:cNvPr id="10" name="Freeform 365">
              <a:extLst>
                <a:ext uri="{FF2B5EF4-FFF2-40B4-BE49-F238E27FC236}">
                  <a16:creationId xmlns:a16="http://schemas.microsoft.com/office/drawing/2014/main" id="{40C99A68-ACAB-CE49-C4F0-D5643094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49"/>
              <a:ext cx="1411" cy="88"/>
            </a:xfrm>
            <a:custGeom>
              <a:avLst/>
              <a:gdLst>
                <a:gd name="T0" fmla="*/ 0 w 4767"/>
                <a:gd name="T1" fmla="*/ 0 h 300"/>
                <a:gd name="T2" fmla="*/ 0 w 4767"/>
                <a:gd name="T3" fmla="*/ 0 h 300"/>
                <a:gd name="T4" fmla="*/ 0 w 4767"/>
                <a:gd name="T5" fmla="*/ 0 h 300"/>
                <a:gd name="T6" fmla="*/ 0 w 4767"/>
                <a:gd name="T7" fmla="*/ 0 h 300"/>
                <a:gd name="T8" fmla="*/ 0 w 4767"/>
                <a:gd name="T9" fmla="*/ 0 h 300"/>
                <a:gd name="T10" fmla="*/ 0 w 4767"/>
                <a:gd name="T11" fmla="*/ 0 h 300"/>
                <a:gd name="T12" fmla="*/ 0 w 4767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7"/>
                <a:gd name="T22" fmla="*/ 0 h 300"/>
                <a:gd name="T23" fmla="*/ 4767 w 4767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7" h="300">
                  <a:moveTo>
                    <a:pt x="4767" y="150"/>
                  </a:moveTo>
                  <a:cubicBezTo>
                    <a:pt x="4767" y="67"/>
                    <a:pt x="4673" y="0"/>
                    <a:pt x="4556" y="0"/>
                  </a:cubicBezTo>
                  <a:lnTo>
                    <a:pt x="210" y="0"/>
                  </a:lnTo>
                  <a:cubicBezTo>
                    <a:pt x="94" y="0"/>
                    <a:pt x="0" y="67"/>
                    <a:pt x="0" y="150"/>
                  </a:cubicBezTo>
                  <a:cubicBezTo>
                    <a:pt x="0" y="233"/>
                    <a:pt x="94" y="300"/>
                    <a:pt x="210" y="300"/>
                  </a:cubicBezTo>
                  <a:lnTo>
                    <a:pt x="4556" y="300"/>
                  </a:lnTo>
                  <a:cubicBezTo>
                    <a:pt x="4673" y="300"/>
                    <a:pt x="4767" y="233"/>
                    <a:pt x="4767" y="1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9" name="Oval 366">
              <a:extLst>
                <a:ext uri="{FF2B5EF4-FFF2-40B4-BE49-F238E27FC236}">
                  <a16:creationId xmlns:a16="http://schemas.microsoft.com/office/drawing/2014/main" id="{5C151E07-B374-3150-D7E4-8AB4F0A2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749"/>
              <a:ext cx="124" cy="88"/>
            </a:xfrm>
            <a:prstGeom prst="ellipse">
              <a:avLst/>
            </a:prstGeom>
            <a:solidFill>
              <a:srgbClr val="FF32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610516-4AAD-4A69-B235-4F3F3DBBFE61}"/>
              </a:ext>
            </a:extLst>
          </p:cNvPr>
          <p:cNvSpPr txBox="1"/>
          <p:nvPr/>
        </p:nvSpPr>
        <p:spPr>
          <a:xfrm>
            <a:off x="1204719" y="2654748"/>
            <a:ext cx="394343" cy="332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/>
              <a:t>1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b="1" dirty="0"/>
              <a:t>2</a:t>
            </a:r>
          </a:p>
          <a:p>
            <a:pPr>
              <a:spcAft>
                <a:spcPts val="1000"/>
              </a:spcAft>
            </a:pPr>
            <a:r>
              <a:rPr lang="en-US" b="1" dirty="0"/>
              <a:t>3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b="1" dirty="0"/>
              <a:t>4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US" b="1" dirty="0"/>
              <a:t>5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6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7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8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5A407-C1B4-F0FD-7759-E660A08F6DCD}"/>
              </a:ext>
            </a:extLst>
          </p:cNvPr>
          <p:cNvGrpSpPr/>
          <p:nvPr/>
        </p:nvGrpSpPr>
        <p:grpSpPr>
          <a:xfrm>
            <a:off x="9892759" y="5427794"/>
            <a:ext cx="847954" cy="142870"/>
            <a:chOff x="8768669" y="4343401"/>
            <a:chExt cx="1289731" cy="155599"/>
          </a:xfrm>
        </p:grpSpPr>
        <p:sp>
          <p:nvSpPr>
            <p:cNvPr id="22" name="Freeform 374">
              <a:extLst>
                <a:ext uri="{FF2B5EF4-FFF2-40B4-BE49-F238E27FC236}">
                  <a16:creationId xmlns:a16="http://schemas.microsoft.com/office/drawing/2014/main" id="{EF2C2505-7086-826C-4591-A34FCF96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69" y="4343401"/>
              <a:ext cx="1198595" cy="155599"/>
            </a:xfrm>
            <a:custGeom>
              <a:avLst/>
              <a:gdLst>
                <a:gd name="T0" fmla="*/ 0 w 4900"/>
                <a:gd name="T1" fmla="*/ 0 h 624"/>
                <a:gd name="T2" fmla="*/ 0 w 4900"/>
                <a:gd name="T3" fmla="*/ 0 h 624"/>
                <a:gd name="T4" fmla="*/ 0 w 4900"/>
                <a:gd name="T5" fmla="*/ 0 h 624"/>
                <a:gd name="T6" fmla="*/ 0 w 4900"/>
                <a:gd name="T7" fmla="*/ 0 h 624"/>
                <a:gd name="T8" fmla="*/ 0 w 4900"/>
                <a:gd name="T9" fmla="*/ 0 h 624"/>
                <a:gd name="T10" fmla="*/ 0 w 4900"/>
                <a:gd name="T11" fmla="*/ 0 h 624"/>
                <a:gd name="T12" fmla="*/ 0 w 4900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0"/>
                <a:gd name="T22" fmla="*/ 0 h 624"/>
                <a:gd name="T23" fmla="*/ 4900 w 4900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0" h="624">
                  <a:moveTo>
                    <a:pt x="4900" y="312"/>
                  </a:moveTo>
                  <a:cubicBezTo>
                    <a:pt x="4900" y="140"/>
                    <a:pt x="4803" y="0"/>
                    <a:pt x="4684" y="0"/>
                  </a:cubicBezTo>
                  <a:lnTo>
                    <a:pt x="216" y="0"/>
                  </a:lnTo>
                  <a:cubicBezTo>
                    <a:pt x="97" y="0"/>
                    <a:pt x="0" y="140"/>
                    <a:pt x="0" y="312"/>
                  </a:cubicBezTo>
                  <a:cubicBezTo>
                    <a:pt x="0" y="484"/>
                    <a:pt x="97" y="624"/>
                    <a:pt x="216" y="624"/>
                  </a:cubicBezTo>
                  <a:lnTo>
                    <a:pt x="4684" y="624"/>
                  </a:lnTo>
                  <a:cubicBezTo>
                    <a:pt x="4803" y="624"/>
                    <a:pt x="4900" y="484"/>
                    <a:pt x="4900" y="312"/>
                  </a:cubicBez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3" name="Group 364">
              <a:extLst>
                <a:ext uri="{FF2B5EF4-FFF2-40B4-BE49-F238E27FC236}">
                  <a16:creationId xmlns:a16="http://schemas.microsoft.com/office/drawing/2014/main" id="{8A2B2409-22CE-5BC9-CD71-3B9F2A703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8920" y="4343401"/>
              <a:ext cx="189480" cy="155599"/>
              <a:chOff x="3462" y="2749"/>
              <a:chExt cx="1411" cy="88"/>
            </a:xfrm>
          </p:grpSpPr>
          <p:sp>
            <p:nvSpPr>
              <p:cNvPr id="24" name="Freeform 365">
                <a:extLst>
                  <a:ext uri="{FF2B5EF4-FFF2-40B4-BE49-F238E27FC236}">
                    <a16:creationId xmlns:a16="http://schemas.microsoft.com/office/drawing/2014/main" id="{92E3C237-08B2-B111-12D5-C3E775F3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49"/>
                <a:ext cx="1411" cy="88"/>
              </a:xfrm>
              <a:custGeom>
                <a:avLst/>
                <a:gdLst>
                  <a:gd name="T0" fmla="*/ 0 w 4767"/>
                  <a:gd name="T1" fmla="*/ 0 h 300"/>
                  <a:gd name="T2" fmla="*/ 0 w 4767"/>
                  <a:gd name="T3" fmla="*/ 0 h 300"/>
                  <a:gd name="T4" fmla="*/ 0 w 4767"/>
                  <a:gd name="T5" fmla="*/ 0 h 300"/>
                  <a:gd name="T6" fmla="*/ 0 w 4767"/>
                  <a:gd name="T7" fmla="*/ 0 h 300"/>
                  <a:gd name="T8" fmla="*/ 0 w 4767"/>
                  <a:gd name="T9" fmla="*/ 0 h 300"/>
                  <a:gd name="T10" fmla="*/ 0 w 4767"/>
                  <a:gd name="T11" fmla="*/ 0 h 300"/>
                  <a:gd name="T12" fmla="*/ 0 w 476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67"/>
                  <a:gd name="T22" fmla="*/ 0 h 300"/>
                  <a:gd name="T23" fmla="*/ 4767 w 476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67" h="300">
                    <a:moveTo>
                      <a:pt x="4767" y="150"/>
                    </a:moveTo>
                    <a:cubicBezTo>
                      <a:pt x="4767" y="67"/>
                      <a:pt x="4673" y="0"/>
                      <a:pt x="4556" y="0"/>
                    </a:cubicBezTo>
                    <a:lnTo>
                      <a:pt x="210" y="0"/>
                    </a:lnTo>
                    <a:cubicBezTo>
                      <a:pt x="94" y="0"/>
                      <a:pt x="0" y="67"/>
                      <a:pt x="0" y="150"/>
                    </a:cubicBezTo>
                    <a:cubicBezTo>
                      <a:pt x="0" y="233"/>
                      <a:pt x="94" y="300"/>
                      <a:pt x="210" y="300"/>
                    </a:cubicBezTo>
                    <a:lnTo>
                      <a:pt x="4556" y="300"/>
                    </a:lnTo>
                    <a:cubicBezTo>
                      <a:pt x="4673" y="300"/>
                      <a:pt x="4767" y="233"/>
                      <a:pt x="4767" y="1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Oval 366">
                <a:extLst>
                  <a:ext uri="{FF2B5EF4-FFF2-40B4-BE49-F238E27FC236}">
                    <a16:creationId xmlns:a16="http://schemas.microsoft.com/office/drawing/2014/main" id="{9012802F-17AF-94EB-909D-01C827C84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749"/>
                <a:ext cx="124" cy="88"/>
              </a:xfrm>
              <a:prstGeom prst="ellipse">
                <a:avLst/>
              </a:prstGeom>
              <a:solidFill>
                <a:srgbClr val="FF323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06D8654-6CB9-F6C3-5FE4-D7B4D51BDA2B}"/>
              </a:ext>
            </a:extLst>
          </p:cNvPr>
          <p:cNvSpPr txBox="1"/>
          <p:nvPr/>
        </p:nvSpPr>
        <p:spPr>
          <a:xfrm>
            <a:off x="1515176" y="5347331"/>
            <a:ext cx="49460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HVTN 706 (Ad26 mosaic/mosaic gp140)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B7190-00C6-DAC3-2D22-E96FB7DF07A4}"/>
              </a:ext>
            </a:extLst>
          </p:cNvPr>
          <p:cNvSpPr txBox="1"/>
          <p:nvPr/>
        </p:nvSpPr>
        <p:spPr>
          <a:xfrm>
            <a:off x="414086" y="219582"/>
            <a:ext cx="1150551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00B0F0"/>
                </a:solidFill>
                <a:latin typeface="+mj-lt"/>
              </a:rPr>
              <a:t>HIV Preventive Vaccine Efficacy Was Modest &amp;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00B0F0"/>
                </a:solidFill>
                <a:latin typeface="+mj-lt"/>
              </a:rPr>
              <a:t>Not Durable At Best in Past Clinical Trials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8E311-2F82-FE11-95C9-E5E33A97C199}"/>
              </a:ext>
            </a:extLst>
          </p:cNvPr>
          <p:cNvSpPr txBox="1"/>
          <p:nvPr/>
        </p:nvSpPr>
        <p:spPr>
          <a:xfrm>
            <a:off x="9436510" y="6470785"/>
            <a:ext cx="3506313" cy="380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en-US" sz="1600" dirty="0"/>
              <a:t>Slide Adapted from Ann Duerr 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B606064-A551-1D47-56E5-60E33FBB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1CF1D-6000-AB44-D8AC-2E3BFFE1AC98}"/>
              </a:ext>
            </a:extLst>
          </p:cNvPr>
          <p:cNvSpPr txBox="1"/>
          <p:nvPr/>
        </p:nvSpPr>
        <p:spPr>
          <a:xfrm>
            <a:off x="1510824" y="5647783"/>
            <a:ext cx="49460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 err="1">
                <a:solidFill>
                  <a:srgbClr val="000000"/>
                </a:solidFill>
                <a:latin typeface="Arial Black" pitchFamily="34" charset="0"/>
              </a:rPr>
              <a:t>PrEPVacc</a:t>
            </a:r>
            <a:r>
              <a:rPr lang="en-US" altLang="en-US" sz="1300" b="1" dirty="0">
                <a:solidFill>
                  <a:srgbClr val="000000"/>
                </a:solidFill>
                <a:latin typeface="Arial Black" pitchFamily="34" charset="0"/>
              </a:rPr>
              <a:t> (DNA, MVA Env)</a:t>
            </a:r>
            <a:endParaRPr lang="en-US" altLang="en-US" sz="13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94A89D-BC13-94EC-1352-3DDB808FCA9D}"/>
              </a:ext>
            </a:extLst>
          </p:cNvPr>
          <p:cNvGrpSpPr/>
          <p:nvPr/>
        </p:nvGrpSpPr>
        <p:grpSpPr>
          <a:xfrm>
            <a:off x="10284248" y="5709498"/>
            <a:ext cx="786378" cy="142869"/>
            <a:chOff x="8768669" y="4343401"/>
            <a:chExt cx="1289731" cy="155599"/>
          </a:xfrm>
        </p:grpSpPr>
        <p:sp>
          <p:nvSpPr>
            <p:cNvPr id="28" name="Freeform 374">
              <a:extLst>
                <a:ext uri="{FF2B5EF4-FFF2-40B4-BE49-F238E27FC236}">
                  <a16:creationId xmlns:a16="http://schemas.microsoft.com/office/drawing/2014/main" id="{12349294-AB92-4E87-EB84-84273B4C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69" y="4343401"/>
              <a:ext cx="1198595" cy="155599"/>
            </a:xfrm>
            <a:custGeom>
              <a:avLst/>
              <a:gdLst>
                <a:gd name="T0" fmla="*/ 0 w 4900"/>
                <a:gd name="T1" fmla="*/ 0 h 624"/>
                <a:gd name="T2" fmla="*/ 0 w 4900"/>
                <a:gd name="T3" fmla="*/ 0 h 624"/>
                <a:gd name="T4" fmla="*/ 0 w 4900"/>
                <a:gd name="T5" fmla="*/ 0 h 624"/>
                <a:gd name="T6" fmla="*/ 0 w 4900"/>
                <a:gd name="T7" fmla="*/ 0 h 624"/>
                <a:gd name="T8" fmla="*/ 0 w 4900"/>
                <a:gd name="T9" fmla="*/ 0 h 624"/>
                <a:gd name="T10" fmla="*/ 0 w 4900"/>
                <a:gd name="T11" fmla="*/ 0 h 624"/>
                <a:gd name="T12" fmla="*/ 0 w 4900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0"/>
                <a:gd name="T22" fmla="*/ 0 h 624"/>
                <a:gd name="T23" fmla="*/ 4900 w 4900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0" h="624">
                  <a:moveTo>
                    <a:pt x="4900" y="312"/>
                  </a:moveTo>
                  <a:cubicBezTo>
                    <a:pt x="4900" y="140"/>
                    <a:pt x="4803" y="0"/>
                    <a:pt x="4684" y="0"/>
                  </a:cubicBezTo>
                  <a:lnTo>
                    <a:pt x="216" y="0"/>
                  </a:lnTo>
                  <a:cubicBezTo>
                    <a:pt x="97" y="0"/>
                    <a:pt x="0" y="140"/>
                    <a:pt x="0" y="312"/>
                  </a:cubicBezTo>
                  <a:cubicBezTo>
                    <a:pt x="0" y="484"/>
                    <a:pt x="97" y="624"/>
                    <a:pt x="216" y="624"/>
                  </a:cubicBezTo>
                  <a:lnTo>
                    <a:pt x="4684" y="624"/>
                  </a:lnTo>
                  <a:cubicBezTo>
                    <a:pt x="4803" y="624"/>
                    <a:pt x="4900" y="484"/>
                    <a:pt x="4900" y="312"/>
                  </a:cubicBez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9" name="Group 364">
              <a:extLst>
                <a:ext uri="{FF2B5EF4-FFF2-40B4-BE49-F238E27FC236}">
                  <a16:creationId xmlns:a16="http://schemas.microsoft.com/office/drawing/2014/main" id="{3DBF0431-69C7-713E-E22F-AA955CA98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8920" y="4343401"/>
              <a:ext cx="189480" cy="155599"/>
              <a:chOff x="3462" y="2749"/>
              <a:chExt cx="1411" cy="88"/>
            </a:xfrm>
          </p:grpSpPr>
          <p:sp>
            <p:nvSpPr>
              <p:cNvPr id="30" name="Freeform 365">
                <a:extLst>
                  <a:ext uri="{FF2B5EF4-FFF2-40B4-BE49-F238E27FC236}">
                    <a16:creationId xmlns:a16="http://schemas.microsoft.com/office/drawing/2014/main" id="{A87545EE-24E1-815E-3028-DF908A85B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49"/>
                <a:ext cx="1411" cy="88"/>
              </a:xfrm>
              <a:custGeom>
                <a:avLst/>
                <a:gdLst>
                  <a:gd name="T0" fmla="*/ 0 w 4767"/>
                  <a:gd name="T1" fmla="*/ 0 h 300"/>
                  <a:gd name="T2" fmla="*/ 0 w 4767"/>
                  <a:gd name="T3" fmla="*/ 0 h 300"/>
                  <a:gd name="T4" fmla="*/ 0 w 4767"/>
                  <a:gd name="T5" fmla="*/ 0 h 300"/>
                  <a:gd name="T6" fmla="*/ 0 w 4767"/>
                  <a:gd name="T7" fmla="*/ 0 h 300"/>
                  <a:gd name="T8" fmla="*/ 0 w 4767"/>
                  <a:gd name="T9" fmla="*/ 0 h 300"/>
                  <a:gd name="T10" fmla="*/ 0 w 4767"/>
                  <a:gd name="T11" fmla="*/ 0 h 300"/>
                  <a:gd name="T12" fmla="*/ 0 w 476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67"/>
                  <a:gd name="T22" fmla="*/ 0 h 300"/>
                  <a:gd name="T23" fmla="*/ 4767 w 476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67" h="300">
                    <a:moveTo>
                      <a:pt x="4767" y="150"/>
                    </a:moveTo>
                    <a:cubicBezTo>
                      <a:pt x="4767" y="67"/>
                      <a:pt x="4673" y="0"/>
                      <a:pt x="4556" y="0"/>
                    </a:cubicBezTo>
                    <a:lnTo>
                      <a:pt x="210" y="0"/>
                    </a:lnTo>
                    <a:cubicBezTo>
                      <a:pt x="94" y="0"/>
                      <a:pt x="0" y="67"/>
                      <a:pt x="0" y="150"/>
                    </a:cubicBezTo>
                    <a:cubicBezTo>
                      <a:pt x="0" y="233"/>
                      <a:pt x="94" y="300"/>
                      <a:pt x="210" y="300"/>
                    </a:cubicBezTo>
                    <a:lnTo>
                      <a:pt x="4556" y="300"/>
                    </a:lnTo>
                    <a:cubicBezTo>
                      <a:pt x="4673" y="300"/>
                      <a:pt x="4767" y="233"/>
                      <a:pt x="4767" y="1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Oval 366">
                <a:extLst>
                  <a:ext uri="{FF2B5EF4-FFF2-40B4-BE49-F238E27FC236}">
                    <a16:creationId xmlns:a16="http://schemas.microsoft.com/office/drawing/2014/main" id="{34754881-EBB8-A370-6D10-A1F568D47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749"/>
                <a:ext cx="124" cy="88"/>
              </a:xfrm>
              <a:prstGeom prst="ellipse">
                <a:avLst/>
              </a:prstGeom>
              <a:solidFill>
                <a:srgbClr val="FF323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124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b="29672"/>
          <a:stretch/>
        </p:blipFill>
        <p:spPr bwMode="auto">
          <a:xfrm>
            <a:off x="6421636" y="1874984"/>
            <a:ext cx="5480054" cy="34773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46338" y="5441276"/>
            <a:ext cx="548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VACCINE EFFICACY: 31% (95% CI: 1-51%)</a:t>
            </a:r>
            <a:endParaRPr lang="en-US" sz="2000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439398" y="2948583"/>
            <a:ext cx="3674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r-FR" altLang="en-US" b="1" dirty="0"/>
              <a:t>N Eng J Med. 2009; 361</a:t>
            </a:r>
            <a:r>
              <a:rPr lang="en-US" altLang="en-US" b="1" dirty="0"/>
              <a:t>:2209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DA29B-C0BA-268D-DAB4-D1B13ADA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98480"/>
            <a:ext cx="5638800" cy="390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890D9-6CFB-908A-C49C-1D5FFD606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45" y="2542460"/>
            <a:ext cx="5591175" cy="3905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085F23-FF9D-C81A-C9BA-59EC8CB64EFC}"/>
              </a:ext>
            </a:extLst>
          </p:cNvPr>
          <p:cNvGrpSpPr/>
          <p:nvPr/>
        </p:nvGrpSpPr>
        <p:grpSpPr>
          <a:xfrm>
            <a:off x="6368716" y="1416724"/>
            <a:ext cx="850728" cy="3691622"/>
            <a:chOff x="6368716" y="1976794"/>
            <a:chExt cx="850728" cy="36916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E9EEF5-71CD-C812-58B3-6D465467584A}"/>
                </a:ext>
              </a:extLst>
            </p:cNvPr>
            <p:cNvSpPr txBox="1"/>
            <p:nvPr/>
          </p:nvSpPr>
          <p:spPr>
            <a:xfrm>
              <a:off x="7041822" y="1976794"/>
              <a:ext cx="1776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F9F4DF-09AC-947A-F39D-8C8AD54A6B51}"/>
                </a:ext>
              </a:extLst>
            </p:cNvPr>
            <p:cNvSpPr txBox="1"/>
            <p:nvPr/>
          </p:nvSpPr>
          <p:spPr>
            <a:xfrm>
              <a:off x="6368716" y="5299084"/>
              <a:ext cx="1776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4179CE-3A0E-9738-2831-3FF7709DED9B}"/>
              </a:ext>
            </a:extLst>
          </p:cNvPr>
          <p:cNvSpPr txBox="1"/>
          <p:nvPr/>
        </p:nvSpPr>
        <p:spPr>
          <a:xfrm>
            <a:off x="1327515" y="32932"/>
            <a:ext cx="9201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RV144 Results: Vaccine Efficacy = 31% for Prevention of HIV Acquisition</a:t>
            </a:r>
            <a:endParaRPr lang="en-US" sz="3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5AB805-54B1-9F06-6987-DD048441A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87293"/>
            <a:ext cx="4064491" cy="603388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89A4F81-4D69-E2EE-47CC-278433945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955" y="3674905"/>
            <a:ext cx="5143500" cy="178117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9432D48-5C22-8D2D-D2AB-03136AE83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692727"/>
            <a:ext cx="5399011" cy="297317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3085C17A-55AE-93FB-58D2-CE833E959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077657"/>
            <a:ext cx="3395318" cy="306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5B3D68-912F-76A2-3BF7-D8CF867F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5A1B-D470-EE44-D257-94D4C80E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29" y="572319"/>
            <a:ext cx="10594263" cy="17501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S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+mj-lt"/>
              </a:rPr>
              <a:t>ome people living with HIV-1 develop broadly neutralizing antibodies (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+mj-lt"/>
              </a:rPr>
              <a:t>bnAbs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+mj-lt"/>
              </a:rPr>
              <a:t>) </a:t>
            </a:r>
            <a:r>
              <a:rPr lang="en-US" sz="3000" b="1" dirty="0">
                <a:latin typeface="+mj-lt"/>
              </a:rPr>
              <a:t>that are able to neutralize a wide variety of HIV strains.</a:t>
            </a:r>
            <a:endParaRPr lang="en-US" sz="3000" b="1" i="0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The HIV-1 prevention field has been exploring two new approaches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652B0-A975-EE25-8CF3-FF70881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35A5E-7F19-9882-33C6-36531656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81" y="3078380"/>
            <a:ext cx="2966967" cy="2782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5ACDF-8759-6D5B-751D-DC77CBB846E4}"/>
              </a:ext>
            </a:extLst>
          </p:cNvPr>
          <p:cNvSpPr txBox="1"/>
          <p:nvPr/>
        </p:nvSpPr>
        <p:spPr>
          <a:xfrm>
            <a:off x="6874035" y="5795850"/>
            <a:ext cx="5299113" cy="5860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1800" dirty="0"/>
              <a:t>A prototype HIV-1 vaccine for the induction of </a:t>
            </a:r>
            <a:r>
              <a:rPr lang="en-US" sz="1800" dirty="0" err="1"/>
              <a:t>bnAbs</a:t>
            </a:r>
            <a:r>
              <a:rPr lang="en-US" sz="1800" dirty="0"/>
              <a:t> (Haynes et al., 2022 Nat Rev Immunol)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41E19-9295-ECD3-8B9D-4489C4EB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07" y="3233913"/>
            <a:ext cx="2572570" cy="2627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D8ADC-5F71-E3D3-ECCE-75D3AE4EB6D1}"/>
              </a:ext>
            </a:extLst>
          </p:cNvPr>
          <p:cNvSpPr txBox="1"/>
          <p:nvPr/>
        </p:nvSpPr>
        <p:spPr>
          <a:xfrm>
            <a:off x="862135" y="5815961"/>
            <a:ext cx="5299113" cy="5860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1800" dirty="0"/>
              <a:t>A protein structure diagram of a broadly neutralizing monoclonal antibody (VRC/NIAID/NIH)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E81D8-2632-5B60-4E6A-F2524D8725E0}"/>
              </a:ext>
            </a:extLst>
          </p:cNvPr>
          <p:cNvSpPr txBox="1"/>
          <p:nvPr/>
        </p:nvSpPr>
        <p:spPr>
          <a:xfrm>
            <a:off x="1288973" y="2468726"/>
            <a:ext cx="4749942" cy="813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+mj-lt"/>
              </a:rPr>
              <a:t>1. Passive immunization of broadly neutralizing monoclonal antibodies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BB2E7-DB8C-0231-54AA-2A240470C282}"/>
              </a:ext>
            </a:extLst>
          </p:cNvPr>
          <p:cNvSpPr txBox="1"/>
          <p:nvPr/>
        </p:nvSpPr>
        <p:spPr>
          <a:xfrm>
            <a:off x="7148621" y="2420305"/>
            <a:ext cx="4749942" cy="813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+mj-lt"/>
              </a:rPr>
              <a:t>2. Active immunization of </a:t>
            </a:r>
            <a:r>
              <a:rPr lang="en-US" sz="2400" b="1" dirty="0" err="1">
                <a:latin typeface="+mj-lt"/>
              </a:rPr>
              <a:t>bnAb</a:t>
            </a:r>
            <a:r>
              <a:rPr lang="en-US" sz="2400" b="1" dirty="0">
                <a:latin typeface="+mj-lt"/>
              </a:rPr>
              <a:t>-inducing vaccines</a:t>
            </a:r>
          </a:p>
        </p:txBody>
      </p:sp>
    </p:spTree>
    <p:extLst>
      <p:ext uri="{BB962C8B-B14F-4D97-AF65-F5344CB8AC3E}">
        <p14:creationId xmlns:p14="http://schemas.microsoft.com/office/powerpoint/2010/main" val="30676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D10D6-9850-3D94-17B3-E6B212E2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F5DA96-0ACD-0925-5E60-31A48B6101A8}"/>
              </a:ext>
            </a:extLst>
          </p:cNvPr>
          <p:cNvSpPr txBox="1">
            <a:spLocks/>
          </p:cNvSpPr>
          <p:nvPr/>
        </p:nvSpPr>
        <p:spPr>
          <a:xfrm>
            <a:off x="293436" y="883335"/>
            <a:ext cx="11147927" cy="48700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b="1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pPr marL="457200" lvl="1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13FAA-D3C0-754E-B7E4-22BAD3DE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7" y="74566"/>
            <a:ext cx="9122128" cy="67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edHutch_2023">
  <a:themeElements>
    <a:clrScheme name="FredHutch_2023">
      <a:dk1>
        <a:srgbClr val="1B365D"/>
      </a:dk1>
      <a:lt1>
        <a:srgbClr val="FFFFFF"/>
      </a:lt1>
      <a:dk2>
        <a:srgbClr val="1B365D"/>
      </a:dk2>
      <a:lt2>
        <a:srgbClr val="FFFFFF"/>
      </a:lt2>
      <a:accent1>
        <a:srgbClr val="1B365D"/>
      </a:accent1>
      <a:accent2>
        <a:srgbClr val="FFB500"/>
      </a:accent2>
      <a:accent3>
        <a:srgbClr val="00C1D5"/>
      </a:accent3>
      <a:accent4>
        <a:srgbClr val="AA4AC4"/>
      </a:accent4>
      <a:accent5>
        <a:srgbClr val="0A799A"/>
      </a:accent5>
      <a:accent6>
        <a:srgbClr val="F4F4F4"/>
      </a:accent6>
      <a:hlink>
        <a:srgbClr val="0A799A"/>
      </a:hlink>
      <a:folHlink>
        <a:srgbClr val="AA4AC4"/>
      </a:folHlink>
    </a:clrScheme>
    <a:fontScheme name="FHCC_2022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redHutch_2023" id="{7EE05441-FB19-4753-ADDC-C26D5D171C07}" vid="{240FB84A-9AB6-4B46-9752-D5BD72ADBD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40316</TotalTime>
  <Words>1219</Words>
  <Application>Microsoft Office PowerPoint</Application>
  <PresentationFormat>Widescreen</PresentationFormat>
  <Paragraphs>254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Franklin Gothic Book</vt:lpstr>
      <vt:lpstr>Franklin Gothic Demi</vt:lpstr>
      <vt:lpstr>Open Sans Extrabold</vt:lpstr>
      <vt:lpstr>Times New Roman</vt:lpstr>
      <vt:lpstr>Verdana</vt:lpstr>
      <vt:lpstr>FredHutch_2023</vt:lpstr>
      <vt:lpstr>Dose Finding in HIV-1 Preventive Vaccine and Monoclonal Antibody Studies</vt:lpstr>
      <vt:lpstr>HIV is Global and Domestic </vt:lpstr>
      <vt:lpstr>PowerPoint Presentation</vt:lpstr>
      <vt:lpstr>PowerPoint Presentation</vt:lpstr>
      <vt:lpstr>PowerPoint Presentation</vt:lpstr>
      <vt:lpstr>1 year</vt:lpstr>
      <vt:lpstr>PowerPoint Presentation</vt:lpstr>
      <vt:lpstr>PowerPoint Presentation</vt:lpstr>
      <vt:lpstr>PowerPoint Presentation</vt:lpstr>
      <vt:lpstr>Dose Finding in HIV-1 Preventive Vaccine Clinical Trials</vt:lpstr>
      <vt:lpstr>Dose Finding in Monoclonal Antibody Studies </vt:lpstr>
      <vt:lpstr>PowerPoint Presentation</vt:lpstr>
      <vt:lpstr>The AMP Trials: Schema</vt:lpstr>
      <vt:lpstr>PowerPoint Presentation</vt:lpstr>
      <vt:lpstr>PowerPoint Presentation</vt:lpstr>
      <vt:lpstr>Building Blocks that Contributed to Identification of Concentration and Neuralization Correlates in AMP</vt:lpstr>
      <vt:lpstr>Building Blocks that Contributed to Identification of Concentration and Neuralization Correlates in AMP</vt:lpstr>
      <vt:lpstr>PowerPoint Presentation</vt:lpstr>
      <vt:lpstr>PowerPoint Presentation</vt:lpstr>
      <vt:lpstr>Dose Finding in Monoclonal Antibody Studies</vt:lpstr>
      <vt:lpstr>Acknowledgements </vt:lpstr>
      <vt:lpstr>Acknowledgements 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Veen</dc:creator>
  <cp:lastModifiedBy>Huang, Yunda</cp:lastModifiedBy>
  <cp:revision>91</cp:revision>
  <dcterms:created xsi:type="dcterms:W3CDTF">2022-10-12T17:00:44Z</dcterms:created>
  <dcterms:modified xsi:type="dcterms:W3CDTF">2024-03-26T16:22:18Z</dcterms:modified>
</cp:coreProperties>
</file>