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443" r:id="rId2"/>
    <p:sldId id="2362" r:id="rId3"/>
    <p:sldId id="2446" r:id="rId4"/>
    <p:sldId id="2327" r:id="rId5"/>
    <p:sldId id="2197" r:id="rId6"/>
    <p:sldId id="2524" r:id="rId7"/>
    <p:sldId id="2493" r:id="rId8"/>
    <p:sldId id="2494" r:id="rId9"/>
    <p:sldId id="2547" r:id="rId10"/>
    <p:sldId id="2530" r:id="rId11"/>
    <p:sldId id="2531" r:id="rId12"/>
    <p:sldId id="2372" r:id="rId13"/>
    <p:sldId id="2370" r:id="rId14"/>
    <p:sldId id="2521" r:id="rId15"/>
    <p:sldId id="2526" r:id="rId16"/>
    <p:sldId id="2527" r:id="rId17"/>
    <p:sldId id="2439" r:id="rId18"/>
    <p:sldId id="2495" r:id="rId19"/>
    <p:sldId id="2462" r:id="rId20"/>
    <p:sldId id="2496" r:id="rId21"/>
    <p:sldId id="2498" r:id="rId22"/>
    <p:sldId id="2497" r:id="rId23"/>
    <p:sldId id="2509" r:id="rId24"/>
    <p:sldId id="2522" r:id="rId25"/>
    <p:sldId id="2544" r:id="rId26"/>
    <p:sldId id="2545" r:id="rId27"/>
    <p:sldId id="2523" r:id="rId28"/>
    <p:sldId id="2438" r:id="rId29"/>
    <p:sldId id="2506" r:id="rId30"/>
    <p:sldId id="2429" r:id="rId31"/>
    <p:sldId id="2468" r:id="rId32"/>
    <p:sldId id="2507" r:id="rId33"/>
    <p:sldId id="2508" r:id="rId34"/>
    <p:sldId id="2515" r:id="rId35"/>
    <p:sldId id="243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9300"/>
    <a:srgbClr val="E4E1E6"/>
    <a:srgbClr val="DED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DD02F9-EA32-C149-A798-3DE641C20EF4}" v="8" dt="2024-03-12T15:20:56.0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8"/>
  </p:normalViewPr>
  <p:slideViewPr>
    <p:cSldViewPr snapToGrid="0">
      <p:cViewPr varScale="1">
        <p:scale>
          <a:sx n="111" d="100"/>
          <a:sy n="111" d="100"/>
        </p:scale>
        <p:origin x="16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an,Ying" userId="d81d7566-9226-463d-afe4-7fddba3cd5aa" providerId="ADAL" clId="{2FF5A65C-32CC-AB48-AE38-A307251B381A}"/>
    <pc:docChg chg="undo custSel addSld delSld modSld">
      <pc:chgData name="Yuan,Ying" userId="d81d7566-9226-463d-afe4-7fddba3cd5aa" providerId="ADAL" clId="{2FF5A65C-32CC-AB48-AE38-A307251B381A}" dt="2024-02-17T16:31:55.548" v="188" actId="255"/>
      <pc:docMkLst>
        <pc:docMk/>
      </pc:docMkLst>
      <pc:sldChg chg="add del">
        <pc:chgData name="Yuan,Ying" userId="d81d7566-9226-463d-afe4-7fddba3cd5aa" providerId="ADAL" clId="{2FF5A65C-32CC-AB48-AE38-A307251B381A}" dt="2024-02-17T16:13:01.474" v="6" actId="2696"/>
        <pc:sldMkLst>
          <pc:docMk/>
          <pc:sldMk cId="442021785" sldId="486"/>
        </pc:sldMkLst>
      </pc:sldChg>
      <pc:sldChg chg="addSp modSp mod">
        <pc:chgData name="Yuan,Ying" userId="d81d7566-9226-463d-afe4-7fddba3cd5aa" providerId="ADAL" clId="{2FF5A65C-32CC-AB48-AE38-A307251B381A}" dt="2024-02-17T16:19:50.910" v="37" actId="1076"/>
        <pc:sldMkLst>
          <pc:docMk/>
          <pc:sldMk cId="681668189" sldId="709"/>
        </pc:sldMkLst>
        <pc:spChg chg="add mod">
          <ac:chgData name="Yuan,Ying" userId="d81d7566-9226-463d-afe4-7fddba3cd5aa" providerId="ADAL" clId="{2FF5A65C-32CC-AB48-AE38-A307251B381A}" dt="2024-02-17T16:19:50.910" v="37" actId="1076"/>
          <ac:spMkLst>
            <pc:docMk/>
            <pc:sldMk cId="681668189" sldId="709"/>
            <ac:spMk id="4" creationId="{61D3D559-84AA-7DA6-DD90-BE978BCDD7C4}"/>
          </ac:spMkLst>
        </pc:spChg>
      </pc:sldChg>
      <pc:sldChg chg="del">
        <pc:chgData name="Yuan,Ying" userId="d81d7566-9226-463d-afe4-7fddba3cd5aa" providerId="ADAL" clId="{2FF5A65C-32CC-AB48-AE38-A307251B381A}" dt="2024-02-17T16:11:00.043" v="0" actId="2696"/>
        <pc:sldMkLst>
          <pc:docMk/>
          <pc:sldMk cId="1872846983" sldId="2196"/>
        </pc:sldMkLst>
      </pc:sldChg>
      <pc:sldChg chg="del">
        <pc:chgData name="Yuan,Ying" userId="d81d7566-9226-463d-afe4-7fddba3cd5aa" providerId="ADAL" clId="{2FF5A65C-32CC-AB48-AE38-A307251B381A}" dt="2024-02-17T16:11:02.483" v="1" actId="2696"/>
        <pc:sldMkLst>
          <pc:docMk/>
          <pc:sldMk cId="594064356" sldId="2197"/>
        </pc:sldMkLst>
      </pc:sldChg>
      <pc:sldChg chg="modSp mod">
        <pc:chgData name="Yuan,Ying" userId="d81d7566-9226-463d-afe4-7fddba3cd5aa" providerId="ADAL" clId="{2FF5A65C-32CC-AB48-AE38-A307251B381A}" dt="2024-02-17T16:27:02.839" v="105" actId="20577"/>
        <pc:sldMkLst>
          <pc:docMk/>
          <pc:sldMk cId="1731347814" sldId="2495"/>
        </pc:sldMkLst>
        <pc:spChg chg="mod">
          <ac:chgData name="Yuan,Ying" userId="d81d7566-9226-463d-afe4-7fddba3cd5aa" providerId="ADAL" clId="{2FF5A65C-32CC-AB48-AE38-A307251B381A}" dt="2024-02-17T16:27:02.839" v="105" actId="20577"/>
          <ac:spMkLst>
            <pc:docMk/>
            <pc:sldMk cId="1731347814" sldId="2495"/>
            <ac:spMk id="2" creationId="{80790EAC-533D-B244-8A96-825477B4DD82}"/>
          </ac:spMkLst>
        </pc:spChg>
      </pc:sldChg>
      <pc:sldChg chg="delSp mod">
        <pc:chgData name="Yuan,Ying" userId="d81d7566-9226-463d-afe4-7fddba3cd5aa" providerId="ADAL" clId="{2FF5A65C-32CC-AB48-AE38-A307251B381A}" dt="2024-02-17T16:30:42.784" v="131" actId="478"/>
        <pc:sldMkLst>
          <pc:docMk/>
          <pc:sldMk cId="751545113" sldId="2497"/>
        </pc:sldMkLst>
        <pc:spChg chg="del">
          <ac:chgData name="Yuan,Ying" userId="d81d7566-9226-463d-afe4-7fddba3cd5aa" providerId="ADAL" clId="{2FF5A65C-32CC-AB48-AE38-A307251B381A}" dt="2024-02-17T16:30:42.784" v="131" actId="478"/>
          <ac:spMkLst>
            <pc:docMk/>
            <pc:sldMk cId="751545113" sldId="2497"/>
            <ac:spMk id="3" creationId="{37D9AC0C-B8AD-BF9D-1DBB-BDD9775276A5}"/>
          </ac:spMkLst>
        </pc:spChg>
      </pc:sldChg>
      <pc:sldChg chg="addSp delSp modSp mod">
        <pc:chgData name="Yuan,Ying" userId="d81d7566-9226-463d-afe4-7fddba3cd5aa" providerId="ADAL" clId="{2FF5A65C-32CC-AB48-AE38-A307251B381A}" dt="2024-02-17T16:29:45.805" v="120" actId="20577"/>
        <pc:sldMkLst>
          <pc:docMk/>
          <pc:sldMk cId="1856646182" sldId="2507"/>
        </pc:sldMkLst>
        <pc:spChg chg="mod">
          <ac:chgData name="Yuan,Ying" userId="d81d7566-9226-463d-afe4-7fddba3cd5aa" providerId="ADAL" clId="{2FF5A65C-32CC-AB48-AE38-A307251B381A}" dt="2024-02-17T16:29:45.805" v="120" actId="20577"/>
          <ac:spMkLst>
            <pc:docMk/>
            <pc:sldMk cId="1856646182" sldId="2507"/>
            <ac:spMk id="2" creationId="{94E7A6F7-1AA9-97ED-D336-BCE724130365}"/>
          </ac:spMkLst>
        </pc:spChg>
        <pc:spChg chg="add del mod">
          <ac:chgData name="Yuan,Ying" userId="d81d7566-9226-463d-afe4-7fddba3cd5aa" providerId="ADAL" clId="{2FF5A65C-32CC-AB48-AE38-A307251B381A}" dt="2024-02-17T16:29:33.816" v="108"/>
          <ac:spMkLst>
            <pc:docMk/>
            <pc:sldMk cId="1856646182" sldId="2507"/>
            <ac:spMk id="4" creationId="{60A18BCC-DA06-1903-4603-BE1903C40A9B}"/>
          </ac:spMkLst>
        </pc:spChg>
        <pc:picChg chg="del">
          <ac:chgData name="Yuan,Ying" userId="d81d7566-9226-463d-afe4-7fddba3cd5aa" providerId="ADAL" clId="{2FF5A65C-32CC-AB48-AE38-A307251B381A}" dt="2024-02-17T16:29:31.455" v="107" actId="478"/>
          <ac:picMkLst>
            <pc:docMk/>
            <pc:sldMk cId="1856646182" sldId="2507"/>
            <ac:picMk id="5" creationId="{4326FE34-17FF-E27C-66C5-A056A97938EA}"/>
          </ac:picMkLst>
        </pc:picChg>
        <pc:picChg chg="add mod">
          <ac:chgData name="Yuan,Ying" userId="d81d7566-9226-463d-afe4-7fddba3cd5aa" providerId="ADAL" clId="{2FF5A65C-32CC-AB48-AE38-A307251B381A}" dt="2024-02-17T16:29:41.038" v="110" actId="1076"/>
          <ac:picMkLst>
            <pc:docMk/>
            <pc:sldMk cId="1856646182" sldId="2507"/>
            <ac:picMk id="7" creationId="{EE312594-F5B1-7654-E72A-B66927ED3871}"/>
          </ac:picMkLst>
        </pc:picChg>
      </pc:sldChg>
      <pc:sldChg chg="modSp mod">
        <pc:chgData name="Yuan,Ying" userId="d81d7566-9226-463d-afe4-7fddba3cd5aa" providerId="ADAL" clId="{2FF5A65C-32CC-AB48-AE38-A307251B381A}" dt="2024-02-17T16:30:01.971" v="130" actId="20577"/>
        <pc:sldMkLst>
          <pc:docMk/>
          <pc:sldMk cId="198684163" sldId="2508"/>
        </pc:sldMkLst>
        <pc:spChg chg="mod">
          <ac:chgData name="Yuan,Ying" userId="d81d7566-9226-463d-afe4-7fddba3cd5aa" providerId="ADAL" clId="{2FF5A65C-32CC-AB48-AE38-A307251B381A}" dt="2024-02-17T16:30:01.971" v="130" actId="20577"/>
          <ac:spMkLst>
            <pc:docMk/>
            <pc:sldMk cId="198684163" sldId="2508"/>
            <ac:spMk id="2" creationId="{54FCC55B-F457-AB56-7060-459B7FF32D60}"/>
          </ac:spMkLst>
        </pc:spChg>
      </pc:sldChg>
      <pc:sldChg chg="modSp mod">
        <pc:chgData name="Yuan,Ying" userId="d81d7566-9226-463d-afe4-7fddba3cd5aa" providerId="ADAL" clId="{2FF5A65C-32CC-AB48-AE38-A307251B381A}" dt="2024-02-17T16:31:01.965" v="142" actId="1076"/>
        <pc:sldMkLst>
          <pc:docMk/>
          <pc:sldMk cId="119091441" sldId="2509"/>
        </pc:sldMkLst>
        <pc:spChg chg="mod">
          <ac:chgData name="Yuan,Ying" userId="d81d7566-9226-463d-afe4-7fddba3cd5aa" providerId="ADAL" clId="{2FF5A65C-32CC-AB48-AE38-A307251B381A}" dt="2024-02-17T16:31:01.965" v="142" actId="1076"/>
          <ac:spMkLst>
            <pc:docMk/>
            <pc:sldMk cId="119091441" sldId="2509"/>
            <ac:spMk id="4" creationId="{7D23ABA3-9241-0628-7C1D-E8B5AB093722}"/>
          </ac:spMkLst>
        </pc:spChg>
      </pc:sldChg>
      <pc:sldChg chg="modSp mod">
        <pc:chgData name="Yuan,Ying" userId="d81d7566-9226-463d-afe4-7fddba3cd5aa" providerId="ADAL" clId="{2FF5A65C-32CC-AB48-AE38-A307251B381A}" dt="2024-02-17T16:15:05.795" v="10" actId="255"/>
        <pc:sldMkLst>
          <pc:docMk/>
          <pc:sldMk cId="2161623992" sldId="2515"/>
        </pc:sldMkLst>
        <pc:spChg chg="mod">
          <ac:chgData name="Yuan,Ying" userId="d81d7566-9226-463d-afe4-7fddba3cd5aa" providerId="ADAL" clId="{2FF5A65C-32CC-AB48-AE38-A307251B381A}" dt="2024-02-17T16:15:05.795" v="10" actId="255"/>
          <ac:spMkLst>
            <pc:docMk/>
            <pc:sldMk cId="2161623992" sldId="2515"/>
            <ac:spMk id="3" creationId="{3F96EB8C-A72C-81EB-A249-4583D455E505}"/>
          </ac:spMkLst>
        </pc:spChg>
      </pc:sldChg>
      <pc:sldChg chg="modSp mod">
        <pc:chgData name="Yuan,Ying" userId="d81d7566-9226-463d-afe4-7fddba3cd5aa" providerId="ADAL" clId="{2FF5A65C-32CC-AB48-AE38-A307251B381A}" dt="2024-02-17T16:15:33.651" v="30" actId="20577"/>
        <pc:sldMkLst>
          <pc:docMk/>
          <pc:sldMk cId="1049379590" sldId="2516"/>
        </pc:sldMkLst>
        <pc:spChg chg="mod">
          <ac:chgData name="Yuan,Ying" userId="d81d7566-9226-463d-afe4-7fddba3cd5aa" providerId="ADAL" clId="{2FF5A65C-32CC-AB48-AE38-A307251B381A}" dt="2024-02-17T16:15:33.651" v="30" actId="20577"/>
          <ac:spMkLst>
            <pc:docMk/>
            <pc:sldMk cId="1049379590" sldId="2516"/>
            <ac:spMk id="6" creationId="{A334C187-3BFF-402B-71D3-68EB17084854}"/>
          </ac:spMkLst>
        </pc:spChg>
      </pc:sldChg>
      <pc:sldChg chg="addSp modSp mod modAnim modShow">
        <pc:chgData name="Yuan,Ying" userId="d81d7566-9226-463d-afe4-7fddba3cd5aa" providerId="ADAL" clId="{2FF5A65C-32CC-AB48-AE38-A307251B381A}" dt="2024-02-17T16:21:55.665" v="55" actId="1076"/>
        <pc:sldMkLst>
          <pc:docMk/>
          <pc:sldMk cId="2715941500" sldId="2521"/>
        </pc:sldMkLst>
        <pc:spChg chg="add mod">
          <ac:chgData name="Yuan,Ying" userId="d81d7566-9226-463d-afe4-7fddba3cd5aa" providerId="ADAL" clId="{2FF5A65C-32CC-AB48-AE38-A307251B381A}" dt="2024-02-17T16:20:44.528" v="41" actId="14100"/>
          <ac:spMkLst>
            <pc:docMk/>
            <pc:sldMk cId="2715941500" sldId="2521"/>
            <ac:spMk id="3" creationId="{4E005E48-B983-EDD2-DF01-7BBBBD1764D5}"/>
          </ac:spMkLst>
        </pc:spChg>
        <pc:spChg chg="add mod">
          <ac:chgData name="Yuan,Ying" userId="d81d7566-9226-463d-afe4-7fddba3cd5aa" providerId="ADAL" clId="{2FF5A65C-32CC-AB48-AE38-A307251B381A}" dt="2024-02-17T16:20:52.379" v="43" actId="14100"/>
          <ac:spMkLst>
            <pc:docMk/>
            <pc:sldMk cId="2715941500" sldId="2521"/>
            <ac:spMk id="5" creationId="{1AC3C38E-E91A-767C-4616-18AA27B31246}"/>
          </ac:spMkLst>
        </pc:spChg>
        <pc:spChg chg="add mod">
          <ac:chgData name="Yuan,Ying" userId="d81d7566-9226-463d-afe4-7fddba3cd5aa" providerId="ADAL" clId="{2FF5A65C-32CC-AB48-AE38-A307251B381A}" dt="2024-02-17T16:20:59.216" v="45" actId="14100"/>
          <ac:spMkLst>
            <pc:docMk/>
            <pc:sldMk cId="2715941500" sldId="2521"/>
            <ac:spMk id="6" creationId="{CF75AB55-A2EC-A674-F0FF-5ADA18895424}"/>
          </ac:spMkLst>
        </pc:spChg>
        <pc:spChg chg="add mod">
          <ac:chgData name="Yuan,Ying" userId="d81d7566-9226-463d-afe4-7fddba3cd5aa" providerId="ADAL" clId="{2FF5A65C-32CC-AB48-AE38-A307251B381A}" dt="2024-02-17T16:21:05.800" v="47" actId="14100"/>
          <ac:spMkLst>
            <pc:docMk/>
            <pc:sldMk cId="2715941500" sldId="2521"/>
            <ac:spMk id="7" creationId="{2C105B6F-6BB0-D614-94BA-670D9CC0C73D}"/>
          </ac:spMkLst>
        </pc:spChg>
        <pc:spChg chg="add mod">
          <ac:chgData name="Yuan,Ying" userId="d81d7566-9226-463d-afe4-7fddba3cd5aa" providerId="ADAL" clId="{2FF5A65C-32CC-AB48-AE38-A307251B381A}" dt="2024-02-17T16:21:32.424" v="50" actId="14100"/>
          <ac:spMkLst>
            <pc:docMk/>
            <pc:sldMk cId="2715941500" sldId="2521"/>
            <ac:spMk id="11" creationId="{BC078A8A-E007-5CDE-45A5-2CA3A6620A3A}"/>
          </ac:spMkLst>
        </pc:spChg>
        <pc:spChg chg="mod">
          <ac:chgData name="Yuan,Ying" userId="d81d7566-9226-463d-afe4-7fddba3cd5aa" providerId="ADAL" clId="{2FF5A65C-32CC-AB48-AE38-A307251B381A}" dt="2024-02-17T16:21:40.891" v="51"/>
          <ac:spMkLst>
            <pc:docMk/>
            <pc:sldMk cId="2715941500" sldId="2521"/>
            <ac:spMk id="19" creationId="{F9E1F33E-07AF-FE74-E9FD-3141BD8C91F6}"/>
          </ac:spMkLst>
        </pc:spChg>
        <pc:grpChg chg="add mod">
          <ac:chgData name="Yuan,Ying" userId="d81d7566-9226-463d-afe4-7fddba3cd5aa" providerId="ADAL" clId="{2FF5A65C-32CC-AB48-AE38-A307251B381A}" dt="2024-02-17T16:21:44.246" v="52" actId="1076"/>
          <ac:grpSpMkLst>
            <pc:docMk/>
            <pc:sldMk cId="2715941500" sldId="2521"/>
            <ac:grpSpMk id="18" creationId="{386489EC-BB7D-0E8B-3BE0-760AC7DFC077}"/>
          </ac:grpSpMkLst>
        </pc:grpChg>
        <pc:cxnChg chg="mod">
          <ac:chgData name="Yuan,Ying" userId="d81d7566-9226-463d-afe4-7fddba3cd5aa" providerId="ADAL" clId="{2FF5A65C-32CC-AB48-AE38-A307251B381A}" dt="2024-02-17T16:21:55.665" v="55" actId="1076"/>
          <ac:cxnSpMkLst>
            <pc:docMk/>
            <pc:sldMk cId="2715941500" sldId="2521"/>
            <ac:cxnSpMk id="20" creationId="{792F60F9-F139-5C31-9865-4CF68784E952}"/>
          </ac:cxnSpMkLst>
        </pc:cxnChg>
      </pc:sldChg>
      <pc:sldChg chg="modSp mod">
        <pc:chgData name="Yuan,Ying" userId="d81d7566-9226-463d-afe4-7fddba3cd5aa" providerId="ADAL" clId="{2FF5A65C-32CC-AB48-AE38-A307251B381A}" dt="2024-02-17T16:31:55.548" v="188" actId="255"/>
        <pc:sldMkLst>
          <pc:docMk/>
          <pc:sldMk cId="2330510583" sldId="2522"/>
        </pc:sldMkLst>
        <pc:spChg chg="mod">
          <ac:chgData name="Yuan,Ying" userId="d81d7566-9226-463d-afe4-7fddba3cd5aa" providerId="ADAL" clId="{2FF5A65C-32CC-AB48-AE38-A307251B381A}" dt="2024-02-17T16:31:55.548" v="188" actId="255"/>
          <ac:spMkLst>
            <pc:docMk/>
            <pc:sldMk cId="2330510583" sldId="2522"/>
            <ac:spMk id="21" creationId="{CED47756-B26E-23F5-0AAC-8A4BE3D369A6}"/>
          </ac:spMkLst>
        </pc:spChg>
      </pc:sldChg>
      <pc:sldChg chg="addSp delSp modSp new del mod modAnim">
        <pc:chgData name="Yuan,Ying" userId="d81d7566-9226-463d-afe4-7fddba3cd5aa" providerId="ADAL" clId="{2FF5A65C-32CC-AB48-AE38-A307251B381A}" dt="2024-02-17T16:22:04.335" v="56" actId="2696"/>
        <pc:sldMkLst>
          <pc:docMk/>
          <pc:sldMk cId="442379113" sldId="2526"/>
        </pc:sldMkLst>
        <pc:spChg chg="mod">
          <ac:chgData name="Yuan,Ying" userId="d81d7566-9226-463d-afe4-7fddba3cd5aa" providerId="ADAL" clId="{2FF5A65C-32CC-AB48-AE38-A307251B381A}" dt="2024-02-17T16:13:09.854" v="7"/>
          <ac:spMkLst>
            <pc:docMk/>
            <pc:sldMk cId="442379113" sldId="2526"/>
            <ac:spMk id="2" creationId="{7E97CB1D-ED3B-6212-7F4D-60AD512BF8E9}"/>
          </ac:spMkLst>
        </pc:spChg>
        <pc:spChg chg="del">
          <ac:chgData name="Yuan,Ying" userId="d81d7566-9226-463d-afe4-7fddba3cd5aa" providerId="ADAL" clId="{2FF5A65C-32CC-AB48-AE38-A307251B381A}" dt="2024-02-17T16:12:56.532" v="4" actId="478"/>
          <ac:spMkLst>
            <pc:docMk/>
            <pc:sldMk cId="442379113" sldId="2526"/>
            <ac:spMk id="3" creationId="{CB641FC3-7605-3E7F-4B6E-F3C2367BFF6C}"/>
          </ac:spMkLst>
        </pc:spChg>
        <pc:spChg chg="add mod">
          <ac:chgData name="Yuan,Ying" userId="d81d7566-9226-463d-afe4-7fddba3cd5aa" providerId="ADAL" clId="{2FF5A65C-32CC-AB48-AE38-A307251B381A}" dt="2024-02-17T16:13:29.120" v="8" actId="1076"/>
          <ac:spMkLst>
            <pc:docMk/>
            <pc:sldMk cId="442379113" sldId="2526"/>
            <ac:spMk id="4" creationId="{9570860B-BBF1-5915-E719-F87F9AC0702B}"/>
          </ac:spMkLst>
        </pc:spChg>
        <pc:spChg chg="add mod">
          <ac:chgData name="Yuan,Ying" userId="d81d7566-9226-463d-afe4-7fddba3cd5aa" providerId="ADAL" clId="{2FF5A65C-32CC-AB48-AE38-A307251B381A}" dt="2024-02-17T16:13:29.120" v="8" actId="1076"/>
          <ac:spMkLst>
            <pc:docMk/>
            <pc:sldMk cId="442379113" sldId="2526"/>
            <ac:spMk id="5" creationId="{CB6FF0F3-977A-725E-378F-70C29AFF0642}"/>
          </ac:spMkLst>
        </pc:spChg>
        <pc:spChg chg="add mod">
          <ac:chgData name="Yuan,Ying" userId="d81d7566-9226-463d-afe4-7fddba3cd5aa" providerId="ADAL" clId="{2FF5A65C-32CC-AB48-AE38-A307251B381A}" dt="2024-02-17T16:13:29.120" v="8" actId="1076"/>
          <ac:spMkLst>
            <pc:docMk/>
            <pc:sldMk cId="442379113" sldId="2526"/>
            <ac:spMk id="6" creationId="{950431EB-DA45-940F-A081-86B627DE94BA}"/>
          </ac:spMkLst>
        </pc:spChg>
        <pc:spChg chg="add mod">
          <ac:chgData name="Yuan,Ying" userId="d81d7566-9226-463d-afe4-7fddba3cd5aa" providerId="ADAL" clId="{2FF5A65C-32CC-AB48-AE38-A307251B381A}" dt="2024-02-17T16:13:29.120" v="8" actId="1076"/>
          <ac:spMkLst>
            <pc:docMk/>
            <pc:sldMk cId="442379113" sldId="2526"/>
            <ac:spMk id="7" creationId="{FF162022-C862-1856-6D35-F4F5E05B6F18}"/>
          </ac:spMkLst>
        </pc:spChg>
        <pc:spChg chg="add mod">
          <ac:chgData name="Yuan,Ying" userId="d81d7566-9226-463d-afe4-7fddba3cd5aa" providerId="ADAL" clId="{2FF5A65C-32CC-AB48-AE38-A307251B381A}" dt="2024-02-17T16:13:29.120" v="8" actId="1076"/>
          <ac:spMkLst>
            <pc:docMk/>
            <pc:sldMk cId="442379113" sldId="2526"/>
            <ac:spMk id="8" creationId="{00702D74-DD79-5043-9630-A38C3F2C1DF4}"/>
          </ac:spMkLst>
        </pc:spChg>
        <pc:spChg chg="add mod">
          <ac:chgData name="Yuan,Ying" userId="d81d7566-9226-463d-afe4-7fddba3cd5aa" providerId="ADAL" clId="{2FF5A65C-32CC-AB48-AE38-A307251B381A}" dt="2024-02-17T16:13:29.120" v="8" actId="1076"/>
          <ac:spMkLst>
            <pc:docMk/>
            <pc:sldMk cId="442379113" sldId="2526"/>
            <ac:spMk id="9" creationId="{DF5AFA69-F795-1251-87FB-56AC89E5D41F}"/>
          </ac:spMkLst>
        </pc:spChg>
        <pc:spChg chg="add mod">
          <ac:chgData name="Yuan,Ying" userId="d81d7566-9226-463d-afe4-7fddba3cd5aa" providerId="ADAL" clId="{2FF5A65C-32CC-AB48-AE38-A307251B381A}" dt="2024-02-17T16:13:29.120" v="8" actId="1076"/>
          <ac:spMkLst>
            <pc:docMk/>
            <pc:sldMk cId="442379113" sldId="2526"/>
            <ac:spMk id="10" creationId="{FA6256C9-23CA-7613-E441-F7F956E8D881}"/>
          </ac:spMkLst>
        </pc:spChg>
        <pc:spChg chg="add mod">
          <ac:chgData name="Yuan,Ying" userId="d81d7566-9226-463d-afe4-7fddba3cd5aa" providerId="ADAL" clId="{2FF5A65C-32CC-AB48-AE38-A307251B381A}" dt="2024-02-17T16:13:29.120" v="8" actId="1076"/>
          <ac:spMkLst>
            <pc:docMk/>
            <pc:sldMk cId="442379113" sldId="2526"/>
            <ac:spMk id="11" creationId="{25745173-8152-D70E-2D66-52358792DC8B}"/>
          </ac:spMkLst>
        </pc:spChg>
        <pc:spChg chg="add mod">
          <ac:chgData name="Yuan,Ying" userId="d81d7566-9226-463d-afe4-7fddba3cd5aa" providerId="ADAL" clId="{2FF5A65C-32CC-AB48-AE38-A307251B381A}" dt="2024-02-17T16:13:29.120" v="8" actId="1076"/>
          <ac:spMkLst>
            <pc:docMk/>
            <pc:sldMk cId="442379113" sldId="2526"/>
            <ac:spMk id="12" creationId="{2412F139-1EB5-9D6E-ECFC-A487E9910AE2}"/>
          </ac:spMkLst>
        </pc:spChg>
        <pc:spChg chg="add mod">
          <ac:chgData name="Yuan,Ying" userId="d81d7566-9226-463d-afe4-7fddba3cd5aa" providerId="ADAL" clId="{2FF5A65C-32CC-AB48-AE38-A307251B381A}" dt="2024-02-17T16:13:29.120" v="8" actId="1076"/>
          <ac:spMkLst>
            <pc:docMk/>
            <pc:sldMk cId="442379113" sldId="2526"/>
            <ac:spMk id="13" creationId="{B358AD27-4E20-5107-7D40-01F06B658D31}"/>
          </ac:spMkLst>
        </pc:spChg>
        <pc:spChg chg="mod">
          <ac:chgData name="Yuan,Ying" userId="d81d7566-9226-463d-afe4-7fddba3cd5aa" providerId="ADAL" clId="{2FF5A65C-32CC-AB48-AE38-A307251B381A}" dt="2024-02-17T16:12:57.199" v="5"/>
          <ac:spMkLst>
            <pc:docMk/>
            <pc:sldMk cId="442379113" sldId="2526"/>
            <ac:spMk id="15" creationId="{3E32C887-469B-8621-939B-560D099A9511}"/>
          </ac:spMkLst>
        </pc:spChg>
        <pc:spChg chg="add mod">
          <ac:chgData name="Yuan,Ying" userId="d81d7566-9226-463d-afe4-7fddba3cd5aa" providerId="ADAL" clId="{2FF5A65C-32CC-AB48-AE38-A307251B381A}" dt="2024-02-17T16:13:29.120" v="8" actId="1076"/>
          <ac:spMkLst>
            <pc:docMk/>
            <pc:sldMk cId="442379113" sldId="2526"/>
            <ac:spMk id="17" creationId="{AAA28842-1366-945E-83E6-A59BECC0A816}"/>
          </ac:spMkLst>
        </pc:spChg>
        <pc:spChg chg="add mod">
          <ac:chgData name="Yuan,Ying" userId="d81d7566-9226-463d-afe4-7fddba3cd5aa" providerId="ADAL" clId="{2FF5A65C-32CC-AB48-AE38-A307251B381A}" dt="2024-02-17T16:13:29.120" v="8" actId="1076"/>
          <ac:spMkLst>
            <pc:docMk/>
            <pc:sldMk cId="442379113" sldId="2526"/>
            <ac:spMk id="18" creationId="{AE2DD579-A193-1A9B-11A7-8FF31F650CA6}"/>
          </ac:spMkLst>
        </pc:spChg>
        <pc:spChg chg="add mod">
          <ac:chgData name="Yuan,Ying" userId="d81d7566-9226-463d-afe4-7fddba3cd5aa" providerId="ADAL" clId="{2FF5A65C-32CC-AB48-AE38-A307251B381A}" dt="2024-02-17T16:13:29.120" v="8" actId="1076"/>
          <ac:spMkLst>
            <pc:docMk/>
            <pc:sldMk cId="442379113" sldId="2526"/>
            <ac:spMk id="19" creationId="{06BCB2FD-2AA3-5A22-9B54-B8C06C647AD5}"/>
          </ac:spMkLst>
        </pc:spChg>
        <pc:spChg chg="add mod">
          <ac:chgData name="Yuan,Ying" userId="d81d7566-9226-463d-afe4-7fddba3cd5aa" providerId="ADAL" clId="{2FF5A65C-32CC-AB48-AE38-A307251B381A}" dt="2024-02-17T16:13:29.120" v="8" actId="1076"/>
          <ac:spMkLst>
            <pc:docMk/>
            <pc:sldMk cId="442379113" sldId="2526"/>
            <ac:spMk id="20" creationId="{34A69C0D-AF7C-3BDF-1B65-4F7A5E2C71A0}"/>
          </ac:spMkLst>
        </pc:spChg>
        <pc:spChg chg="add mod">
          <ac:chgData name="Yuan,Ying" userId="d81d7566-9226-463d-afe4-7fddba3cd5aa" providerId="ADAL" clId="{2FF5A65C-32CC-AB48-AE38-A307251B381A}" dt="2024-02-17T16:13:29.120" v="8" actId="1076"/>
          <ac:spMkLst>
            <pc:docMk/>
            <pc:sldMk cId="442379113" sldId="2526"/>
            <ac:spMk id="21" creationId="{9DE2427D-222E-E6AD-3FD4-B575D6CB2C63}"/>
          </ac:spMkLst>
        </pc:spChg>
        <pc:grpChg chg="add mod">
          <ac:chgData name="Yuan,Ying" userId="d81d7566-9226-463d-afe4-7fddba3cd5aa" providerId="ADAL" clId="{2FF5A65C-32CC-AB48-AE38-A307251B381A}" dt="2024-02-17T16:13:29.120" v="8" actId="1076"/>
          <ac:grpSpMkLst>
            <pc:docMk/>
            <pc:sldMk cId="442379113" sldId="2526"/>
            <ac:grpSpMk id="14" creationId="{2C4D1AD1-9745-98FB-8443-1D30A8C285C0}"/>
          </ac:grpSpMkLst>
        </pc:grpChg>
        <pc:cxnChg chg="mod">
          <ac:chgData name="Yuan,Ying" userId="d81d7566-9226-463d-afe4-7fddba3cd5aa" providerId="ADAL" clId="{2FF5A65C-32CC-AB48-AE38-A307251B381A}" dt="2024-02-17T16:12:57.199" v="5"/>
          <ac:cxnSpMkLst>
            <pc:docMk/>
            <pc:sldMk cId="442379113" sldId="2526"/>
            <ac:cxnSpMk id="16" creationId="{5CB13077-AC64-6829-8F0A-E409FA3018D5}"/>
          </ac:cxnSpMkLst>
        </pc:cxnChg>
      </pc:sldChg>
      <pc:sldChg chg="addSp modSp new mod modAnim">
        <pc:chgData name="Yuan,Ying" userId="d81d7566-9226-463d-afe4-7fddba3cd5aa" providerId="ADAL" clId="{2FF5A65C-32CC-AB48-AE38-A307251B381A}" dt="2024-02-17T16:28:11.195" v="106" actId="14100"/>
        <pc:sldMkLst>
          <pc:docMk/>
          <pc:sldMk cId="4280772968" sldId="2526"/>
        </pc:sldMkLst>
        <pc:spChg chg="mod">
          <ac:chgData name="Yuan,Ying" userId="d81d7566-9226-463d-afe4-7fddba3cd5aa" providerId="ADAL" clId="{2FF5A65C-32CC-AB48-AE38-A307251B381A}" dt="2024-02-17T16:25:07.273" v="89"/>
          <ac:spMkLst>
            <pc:docMk/>
            <pc:sldMk cId="4280772968" sldId="2526"/>
            <ac:spMk id="2" creationId="{E9C48D3B-BFC6-D771-F952-E35E54E64990}"/>
          </ac:spMkLst>
        </pc:spChg>
        <pc:spChg chg="mod">
          <ac:chgData name="Yuan,Ying" userId="d81d7566-9226-463d-afe4-7fddba3cd5aa" providerId="ADAL" clId="{2FF5A65C-32CC-AB48-AE38-A307251B381A}" dt="2024-02-17T16:23:07.537" v="65" actId="20577"/>
          <ac:spMkLst>
            <pc:docMk/>
            <pc:sldMk cId="4280772968" sldId="2526"/>
            <ac:spMk id="3" creationId="{873FC903-6728-84A5-03C6-070384EC206D}"/>
          </ac:spMkLst>
        </pc:spChg>
        <pc:picChg chg="add mod">
          <ac:chgData name="Yuan,Ying" userId="d81d7566-9226-463d-afe4-7fddba3cd5aa" providerId="ADAL" clId="{2FF5A65C-32CC-AB48-AE38-A307251B381A}" dt="2024-02-17T16:28:11.195" v="106" actId="14100"/>
          <ac:picMkLst>
            <pc:docMk/>
            <pc:sldMk cId="4280772968" sldId="2526"/>
            <ac:picMk id="4" creationId="{201FFF1C-8D12-11BF-C1D7-1C6691BD74E1}"/>
          </ac:picMkLst>
        </pc:picChg>
      </pc:sldChg>
      <pc:sldChg chg="addSp delSp modSp new mod">
        <pc:chgData name="Yuan,Ying" userId="d81d7566-9226-463d-afe4-7fddba3cd5aa" providerId="ADAL" clId="{2FF5A65C-32CC-AB48-AE38-A307251B381A}" dt="2024-02-17T16:26:23.895" v="96" actId="1076"/>
        <pc:sldMkLst>
          <pc:docMk/>
          <pc:sldMk cId="961503644" sldId="2527"/>
        </pc:sldMkLst>
        <pc:spChg chg="mod">
          <ac:chgData name="Yuan,Ying" userId="d81d7566-9226-463d-afe4-7fddba3cd5aa" providerId="ADAL" clId="{2FF5A65C-32CC-AB48-AE38-A307251B381A}" dt="2024-02-17T16:24:58.567" v="88"/>
          <ac:spMkLst>
            <pc:docMk/>
            <pc:sldMk cId="961503644" sldId="2527"/>
            <ac:spMk id="2" creationId="{122FCA65-A734-A835-651A-21D905016886}"/>
          </ac:spMkLst>
        </pc:spChg>
        <pc:spChg chg="mod">
          <ac:chgData name="Yuan,Ying" userId="d81d7566-9226-463d-afe4-7fddba3cd5aa" providerId="ADAL" clId="{2FF5A65C-32CC-AB48-AE38-A307251B381A}" dt="2024-02-17T16:23:28.818" v="71"/>
          <ac:spMkLst>
            <pc:docMk/>
            <pc:sldMk cId="961503644" sldId="2527"/>
            <ac:spMk id="3" creationId="{4F4081C3-68D6-98FC-92A2-299348C50201}"/>
          </ac:spMkLst>
        </pc:spChg>
        <pc:spChg chg="add mod">
          <ac:chgData name="Yuan,Ying" userId="d81d7566-9226-463d-afe4-7fddba3cd5aa" providerId="ADAL" clId="{2FF5A65C-32CC-AB48-AE38-A307251B381A}" dt="2024-02-17T16:23:42.797" v="75"/>
          <ac:spMkLst>
            <pc:docMk/>
            <pc:sldMk cId="961503644" sldId="2527"/>
            <ac:spMk id="4" creationId="{876146C4-F347-8026-08CE-A403B418E879}"/>
          </ac:spMkLst>
        </pc:spChg>
        <pc:spChg chg="add mod">
          <ac:chgData name="Yuan,Ying" userId="d81d7566-9226-463d-afe4-7fddba3cd5aa" providerId="ADAL" clId="{2FF5A65C-32CC-AB48-AE38-A307251B381A}" dt="2024-02-17T16:23:41.421" v="74" actId="1076"/>
          <ac:spMkLst>
            <pc:docMk/>
            <pc:sldMk cId="961503644" sldId="2527"/>
            <ac:spMk id="6" creationId="{346DD24C-C9A9-962E-88DE-464584022903}"/>
          </ac:spMkLst>
        </pc:spChg>
        <pc:spChg chg="add mod">
          <ac:chgData name="Yuan,Ying" userId="d81d7566-9226-463d-afe4-7fddba3cd5aa" providerId="ADAL" clId="{2FF5A65C-32CC-AB48-AE38-A307251B381A}" dt="2024-02-17T16:24:40.701" v="85" actId="164"/>
          <ac:spMkLst>
            <pc:docMk/>
            <pc:sldMk cId="961503644" sldId="2527"/>
            <ac:spMk id="8" creationId="{E14B926E-9F71-7A6B-7B01-50B7BAC3A8ED}"/>
          </ac:spMkLst>
        </pc:spChg>
        <pc:spChg chg="add del mod">
          <ac:chgData name="Yuan,Ying" userId="d81d7566-9226-463d-afe4-7fddba3cd5aa" providerId="ADAL" clId="{2FF5A65C-32CC-AB48-AE38-A307251B381A}" dt="2024-02-17T16:24:08.804" v="81" actId="478"/>
          <ac:spMkLst>
            <pc:docMk/>
            <pc:sldMk cId="961503644" sldId="2527"/>
            <ac:spMk id="9" creationId="{C8869952-7796-2C12-1705-061F4C0FAFA0}"/>
          </ac:spMkLst>
        </pc:spChg>
        <pc:spChg chg="add mod">
          <ac:chgData name="Yuan,Ying" userId="d81d7566-9226-463d-afe4-7fddba3cd5aa" providerId="ADAL" clId="{2FF5A65C-32CC-AB48-AE38-A307251B381A}" dt="2024-02-17T16:26:23.895" v="96" actId="1076"/>
          <ac:spMkLst>
            <pc:docMk/>
            <pc:sldMk cId="961503644" sldId="2527"/>
            <ac:spMk id="13" creationId="{28C9874D-DCA0-3F4E-5458-10437FAA1B47}"/>
          </ac:spMkLst>
        </pc:spChg>
        <pc:grpChg chg="add mod">
          <ac:chgData name="Yuan,Ying" userId="d81d7566-9226-463d-afe4-7fddba3cd5aa" providerId="ADAL" clId="{2FF5A65C-32CC-AB48-AE38-A307251B381A}" dt="2024-02-17T16:24:44.466" v="86" actId="1076"/>
          <ac:grpSpMkLst>
            <pc:docMk/>
            <pc:sldMk cId="961503644" sldId="2527"/>
            <ac:grpSpMk id="12" creationId="{E99DE716-8612-89AE-6B36-48946DA1F1BF}"/>
          </ac:grpSpMkLst>
        </pc:grpChg>
        <pc:picChg chg="add mod">
          <ac:chgData name="Yuan,Ying" userId="d81d7566-9226-463d-afe4-7fddba3cd5aa" providerId="ADAL" clId="{2FF5A65C-32CC-AB48-AE38-A307251B381A}" dt="2024-02-17T16:23:41.421" v="74" actId="1076"/>
          <ac:picMkLst>
            <pc:docMk/>
            <pc:sldMk cId="961503644" sldId="2527"/>
            <ac:picMk id="5" creationId="{F67DA303-14D1-527A-7163-110F534AA4B4}"/>
          </ac:picMkLst>
        </pc:picChg>
        <pc:picChg chg="add mod">
          <ac:chgData name="Yuan,Ying" userId="d81d7566-9226-463d-afe4-7fddba3cd5aa" providerId="ADAL" clId="{2FF5A65C-32CC-AB48-AE38-A307251B381A}" dt="2024-02-17T16:24:46.733" v="87" actId="1076"/>
          <ac:picMkLst>
            <pc:docMk/>
            <pc:sldMk cId="961503644" sldId="2527"/>
            <ac:picMk id="7" creationId="{0BF6FE79-E2C3-608A-0F75-2CCC13ED95F7}"/>
          </ac:picMkLst>
        </pc:picChg>
        <pc:picChg chg="add mod">
          <ac:chgData name="Yuan,Ying" userId="d81d7566-9226-463d-afe4-7fddba3cd5aa" providerId="ADAL" clId="{2FF5A65C-32CC-AB48-AE38-A307251B381A}" dt="2024-02-17T16:24:40.701" v="85" actId="164"/>
          <ac:picMkLst>
            <pc:docMk/>
            <pc:sldMk cId="961503644" sldId="2527"/>
            <ac:picMk id="10" creationId="{E53EE54A-9C3B-B763-CD07-EC1A2DC8B75C}"/>
          </ac:picMkLst>
        </pc:picChg>
        <pc:picChg chg="add mod">
          <ac:chgData name="Yuan,Ying" userId="d81d7566-9226-463d-afe4-7fddba3cd5aa" providerId="ADAL" clId="{2FF5A65C-32CC-AB48-AE38-A307251B381A}" dt="2024-02-17T16:24:40.701" v="85" actId="164"/>
          <ac:picMkLst>
            <pc:docMk/>
            <pc:sldMk cId="961503644" sldId="2527"/>
            <ac:picMk id="11" creationId="{DBA6E732-C1A1-B728-1DB1-DC48A4B1B0B1}"/>
          </ac:picMkLst>
        </pc:picChg>
      </pc:sldChg>
      <pc:sldMasterChg chg="delSldLayout">
        <pc:chgData name="Yuan,Ying" userId="d81d7566-9226-463d-afe4-7fddba3cd5aa" providerId="ADAL" clId="{2FF5A65C-32CC-AB48-AE38-A307251B381A}" dt="2024-02-17T16:13:01.474" v="6" actId="2696"/>
        <pc:sldMasterMkLst>
          <pc:docMk/>
          <pc:sldMasterMk cId="352350210" sldId="2147483672"/>
        </pc:sldMasterMkLst>
        <pc:sldLayoutChg chg="del">
          <pc:chgData name="Yuan,Ying" userId="d81d7566-9226-463d-afe4-7fddba3cd5aa" providerId="ADAL" clId="{2FF5A65C-32CC-AB48-AE38-A307251B381A}" dt="2024-02-17T16:13:01.474" v="6" actId="2696"/>
          <pc:sldLayoutMkLst>
            <pc:docMk/>
            <pc:sldMasterMk cId="352350210" sldId="2147483672"/>
            <pc:sldLayoutMk cId="3228442506" sldId="2147483685"/>
          </pc:sldLayoutMkLst>
        </pc:sldLayoutChg>
      </pc:sldMasterChg>
    </pc:docChg>
  </pc:docChgLst>
  <pc:docChgLst>
    <pc:chgData name="Yuan,Ying" userId="S::yyuan@mdanderson.org::d81d7566-9226-463d-afe4-7fddba3cd5aa" providerId="AD" clId="Web-{1F848A1D-E954-5489-15DF-E505B920699A}"/>
    <pc:docChg chg="modSld">
      <pc:chgData name="Yuan,Ying" userId="S::yyuan@mdanderson.org::d81d7566-9226-463d-afe4-7fddba3cd5aa" providerId="AD" clId="Web-{1F848A1D-E954-5489-15DF-E505B920699A}" dt="2024-02-21T16:45:06.708" v="3" actId="20577"/>
      <pc:docMkLst>
        <pc:docMk/>
      </pc:docMkLst>
      <pc:sldChg chg="modSp">
        <pc:chgData name="Yuan,Ying" userId="S::yyuan@mdanderson.org::d81d7566-9226-463d-afe4-7fddba3cd5aa" providerId="AD" clId="Web-{1F848A1D-E954-5489-15DF-E505B920699A}" dt="2024-02-21T16:45:06.708" v="3" actId="20577"/>
        <pc:sldMkLst>
          <pc:docMk/>
          <pc:sldMk cId="1499444868" sldId="2443"/>
        </pc:sldMkLst>
        <pc:spChg chg="mod">
          <ac:chgData name="Yuan,Ying" userId="S::yyuan@mdanderson.org::d81d7566-9226-463d-afe4-7fddba3cd5aa" providerId="AD" clId="Web-{1F848A1D-E954-5489-15DF-E505B920699A}" dt="2024-02-21T16:45:06.708" v="3" actId="20577"/>
          <ac:spMkLst>
            <pc:docMk/>
            <pc:sldMk cId="1499444868" sldId="2443"/>
            <ac:spMk id="3" creationId="{34D8BD05-3A29-7D92-A070-0A0D979DC07C}"/>
          </ac:spMkLst>
        </pc:spChg>
      </pc:sldChg>
    </pc:docChg>
  </pc:docChgLst>
  <pc:docChgLst>
    <pc:chgData name="Yuan,Ying" userId="d81d7566-9226-463d-afe4-7fddba3cd5aa" providerId="ADAL" clId="{9D8B04DA-BA52-F542-BB83-D40DF7E709CC}"/>
    <pc:docChg chg="modSld">
      <pc:chgData name="Yuan,Ying" userId="d81d7566-9226-463d-afe4-7fddba3cd5aa" providerId="ADAL" clId="{9D8B04DA-BA52-F542-BB83-D40DF7E709CC}" dt="2023-11-20T03:33:20.116" v="0" actId="729"/>
      <pc:docMkLst>
        <pc:docMk/>
      </pc:docMkLst>
      <pc:sldChg chg="mod modShow">
        <pc:chgData name="Yuan,Ying" userId="d81d7566-9226-463d-afe4-7fddba3cd5aa" providerId="ADAL" clId="{9D8B04DA-BA52-F542-BB83-D40DF7E709CC}" dt="2023-11-20T03:33:20.116" v="0" actId="729"/>
        <pc:sldMkLst>
          <pc:docMk/>
          <pc:sldMk cId="1872846983" sldId="2196"/>
        </pc:sldMkLst>
      </pc:sldChg>
    </pc:docChg>
  </pc:docChgLst>
  <pc:docChgLst>
    <pc:chgData name="Yuan,Ying" userId="d81d7566-9226-463d-afe4-7fddba3cd5aa" providerId="ADAL" clId="{00162A01-D66F-914F-9704-452CDC2CE1EE}"/>
    <pc:docChg chg="undo custSel addSld delSld modSld sldOrd">
      <pc:chgData name="Yuan,Ying" userId="d81d7566-9226-463d-afe4-7fddba3cd5aa" providerId="ADAL" clId="{00162A01-D66F-914F-9704-452CDC2CE1EE}" dt="2024-01-22T03:14:43.671" v="2764" actId="729"/>
      <pc:docMkLst>
        <pc:docMk/>
      </pc:docMkLst>
      <pc:sldChg chg="del">
        <pc:chgData name="Yuan,Ying" userId="d81d7566-9226-463d-afe4-7fddba3cd5aa" providerId="ADAL" clId="{00162A01-D66F-914F-9704-452CDC2CE1EE}" dt="2024-01-21T16:22:26.197" v="495" actId="2696"/>
        <pc:sldMkLst>
          <pc:docMk/>
          <pc:sldMk cId="291505594" sldId="686"/>
        </pc:sldMkLst>
      </pc:sldChg>
      <pc:sldChg chg="addSp delSp modSp mod">
        <pc:chgData name="Yuan,Ying" userId="d81d7566-9226-463d-afe4-7fddba3cd5aa" providerId="ADAL" clId="{00162A01-D66F-914F-9704-452CDC2CE1EE}" dt="2024-01-21T22:09:23.800" v="2394" actId="20577"/>
        <pc:sldMkLst>
          <pc:docMk/>
          <pc:sldMk cId="681668189" sldId="709"/>
        </pc:sldMkLst>
        <pc:spChg chg="mod">
          <ac:chgData name="Yuan,Ying" userId="d81d7566-9226-463d-afe4-7fddba3cd5aa" providerId="ADAL" clId="{00162A01-D66F-914F-9704-452CDC2CE1EE}" dt="2024-01-21T22:09:23.800" v="2394" actId="20577"/>
          <ac:spMkLst>
            <pc:docMk/>
            <pc:sldMk cId="681668189" sldId="709"/>
            <ac:spMk id="3" creationId="{00000000-0000-0000-0000-000000000000}"/>
          </ac:spMkLst>
        </pc:spChg>
        <pc:spChg chg="add del mod">
          <ac:chgData name="Yuan,Ying" userId="d81d7566-9226-463d-afe4-7fddba3cd5aa" providerId="ADAL" clId="{00162A01-D66F-914F-9704-452CDC2CE1EE}" dt="2024-01-21T16:43:19.972" v="753" actId="478"/>
          <ac:spMkLst>
            <pc:docMk/>
            <pc:sldMk cId="681668189" sldId="709"/>
            <ac:spMk id="5" creationId="{D602B4C5-8A03-7049-BF55-790561025498}"/>
          </ac:spMkLst>
        </pc:spChg>
        <pc:spChg chg="add del">
          <ac:chgData name="Yuan,Ying" userId="d81d7566-9226-463d-afe4-7fddba3cd5aa" providerId="ADAL" clId="{00162A01-D66F-914F-9704-452CDC2CE1EE}" dt="2024-01-21T16:43:21.967" v="754" actId="478"/>
          <ac:spMkLst>
            <pc:docMk/>
            <pc:sldMk cId="681668189" sldId="709"/>
            <ac:spMk id="6" creationId="{68419205-5632-774D-A34A-A5340227C63C}"/>
          </ac:spMkLst>
        </pc:spChg>
        <pc:graphicFrameChg chg="add del">
          <ac:chgData name="Yuan,Ying" userId="d81d7566-9226-463d-afe4-7fddba3cd5aa" providerId="ADAL" clId="{00162A01-D66F-914F-9704-452CDC2CE1EE}" dt="2024-01-21T16:43:17.226" v="752" actId="478"/>
          <ac:graphicFrameMkLst>
            <pc:docMk/>
            <pc:sldMk cId="681668189" sldId="709"/>
            <ac:graphicFrameMk id="4" creationId="{D5396892-2389-FB41-861C-6D7F2654AAEE}"/>
          </ac:graphicFrameMkLst>
        </pc:graphicFrameChg>
        <pc:graphicFrameChg chg="add mod modGraphic">
          <ac:chgData name="Yuan,Ying" userId="d81d7566-9226-463d-afe4-7fddba3cd5aa" providerId="ADAL" clId="{00162A01-D66F-914F-9704-452CDC2CE1EE}" dt="2024-01-21T16:45:25.242" v="784" actId="20577"/>
          <ac:graphicFrameMkLst>
            <pc:docMk/>
            <pc:sldMk cId="681668189" sldId="709"/>
            <ac:graphicFrameMk id="7" creationId="{095EDF3C-42E2-BC8C-16E5-9F56298B0578}"/>
          </ac:graphicFrameMkLst>
        </pc:graphicFrameChg>
      </pc:sldChg>
      <pc:sldChg chg="addSp delSp modSp mod">
        <pc:chgData name="Yuan,Ying" userId="d81d7566-9226-463d-afe4-7fddba3cd5aa" providerId="ADAL" clId="{00162A01-D66F-914F-9704-452CDC2CE1EE}" dt="2024-01-21T22:02:31.143" v="2270" actId="255"/>
        <pc:sldMkLst>
          <pc:docMk/>
          <pc:sldMk cId="3004439849" sldId="2154"/>
        </pc:sldMkLst>
        <pc:spChg chg="mod">
          <ac:chgData name="Yuan,Ying" userId="d81d7566-9226-463d-afe4-7fddba3cd5aa" providerId="ADAL" clId="{00162A01-D66F-914F-9704-452CDC2CE1EE}" dt="2024-01-21T22:00:17.839" v="2137" actId="1076"/>
          <ac:spMkLst>
            <pc:docMk/>
            <pc:sldMk cId="3004439849" sldId="2154"/>
            <ac:spMk id="3" creationId="{9CC99806-F85A-D646-8F3E-CE1993E55D18}"/>
          </ac:spMkLst>
        </pc:spChg>
        <pc:spChg chg="add del mod">
          <ac:chgData name="Yuan,Ying" userId="d81d7566-9226-463d-afe4-7fddba3cd5aa" providerId="ADAL" clId="{00162A01-D66F-914F-9704-452CDC2CE1EE}" dt="2024-01-21T22:02:11.290" v="2266" actId="478"/>
          <ac:spMkLst>
            <pc:docMk/>
            <pc:sldMk cId="3004439849" sldId="2154"/>
            <ac:spMk id="4" creationId="{DC1C665D-755F-A7A6-88E7-5DC38F16C152}"/>
          </ac:spMkLst>
        </pc:spChg>
        <pc:spChg chg="mod">
          <ac:chgData name="Yuan,Ying" userId="d81d7566-9226-463d-afe4-7fddba3cd5aa" providerId="ADAL" clId="{00162A01-D66F-914F-9704-452CDC2CE1EE}" dt="2024-01-21T22:02:31.143" v="2270" actId="255"/>
          <ac:spMkLst>
            <pc:docMk/>
            <pc:sldMk cId="3004439849" sldId="2154"/>
            <ac:spMk id="5" creationId="{07D9EE0F-A532-474C-8242-254ED010432A}"/>
          </ac:spMkLst>
        </pc:spChg>
        <pc:spChg chg="mod">
          <ac:chgData name="Yuan,Ying" userId="d81d7566-9226-463d-afe4-7fddba3cd5aa" providerId="ADAL" clId="{00162A01-D66F-914F-9704-452CDC2CE1EE}" dt="2024-01-21T22:00:17.839" v="2137" actId="1076"/>
          <ac:spMkLst>
            <pc:docMk/>
            <pc:sldMk cId="3004439849" sldId="2154"/>
            <ac:spMk id="6" creationId="{888C5584-A496-B148-B6FC-159A659CD66C}"/>
          </ac:spMkLst>
        </pc:spChg>
        <pc:spChg chg="add del mod">
          <ac:chgData name="Yuan,Ying" userId="d81d7566-9226-463d-afe4-7fddba3cd5aa" providerId="ADAL" clId="{00162A01-D66F-914F-9704-452CDC2CE1EE}" dt="2024-01-21T22:02:21.160" v="2267" actId="478"/>
          <ac:spMkLst>
            <pc:docMk/>
            <pc:sldMk cId="3004439849" sldId="2154"/>
            <ac:spMk id="9" creationId="{B759AA1D-8760-C8DB-DAB1-41D6BEDC5143}"/>
          </ac:spMkLst>
        </pc:spChg>
        <pc:graphicFrameChg chg="mod modGraphic">
          <ac:chgData name="Yuan,Ying" userId="d81d7566-9226-463d-afe4-7fddba3cd5aa" providerId="ADAL" clId="{00162A01-D66F-914F-9704-452CDC2CE1EE}" dt="2024-01-21T22:00:17.839" v="2137" actId="1076"/>
          <ac:graphicFrameMkLst>
            <pc:docMk/>
            <pc:sldMk cId="3004439849" sldId="2154"/>
            <ac:graphicFrameMk id="7" creationId="{8E21692D-8A04-4F4B-843F-6A27226AB986}"/>
          </ac:graphicFrameMkLst>
        </pc:graphicFrameChg>
      </pc:sldChg>
      <pc:sldChg chg="mod ord modShow">
        <pc:chgData name="Yuan,Ying" userId="d81d7566-9226-463d-afe4-7fddba3cd5aa" providerId="ADAL" clId="{00162A01-D66F-914F-9704-452CDC2CE1EE}" dt="2024-01-21T22:26:13.847" v="2726" actId="729"/>
        <pc:sldMkLst>
          <pc:docMk/>
          <pc:sldMk cId="1872846983" sldId="2196"/>
        </pc:sldMkLst>
      </pc:sldChg>
      <pc:sldChg chg="mod modShow">
        <pc:chgData name="Yuan,Ying" userId="d81d7566-9226-463d-afe4-7fddba3cd5aa" providerId="ADAL" clId="{00162A01-D66F-914F-9704-452CDC2CE1EE}" dt="2024-01-21T15:59:07.165" v="39" actId="729"/>
        <pc:sldMkLst>
          <pc:docMk/>
          <pc:sldMk cId="594064356" sldId="2197"/>
        </pc:sldMkLst>
      </pc:sldChg>
      <pc:sldChg chg="addSp modSp mod">
        <pc:chgData name="Yuan,Ying" userId="d81d7566-9226-463d-afe4-7fddba3cd5aa" providerId="ADAL" clId="{00162A01-D66F-914F-9704-452CDC2CE1EE}" dt="2024-01-21T21:57:30.278" v="2134" actId="20577"/>
        <pc:sldMkLst>
          <pc:docMk/>
          <pc:sldMk cId="2148355688" sldId="2369"/>
        </pc:sldMkLst>
        <pc:spChg chg="mod">
          <ac:chgData name="Yuan,Ying" userId="d81d7566-9226-463d-afe4-7fddba3cd5aa" providerId="ADAL" clId="{00162A01-D66F-914F-9704-452CDC2CE1EE}" dt="2024-01-21T21:57:30.278" v="2134" actId="20577"/>
          <ac:spMkLst>
            <pc:docMk/>
            <pc:sldMk cId="2148355688" sldId="2369"/>
            <ac:spMk id="3" creationId="{99DF4A45-6499-234D-B83D-FD7DD25EC39A}"/>
          </ac:spMkLst>
        </pc:spChg>
        <pc:spChg chg="add mod">
          <ac:chgData name="Yuan,Ying" userId="d81d7566-9226-463d-afe4-7fddba3cd5aa" providerId="ADAL" clId="{00162A01-D66F-914F-9704-452CDC2CE1EE}" dt="2024-01-21T16:39:53.768" v="701" actId="14100"/>
          <ac:spMkLst>
            <pc:docMk/>
            <pc:sldMk cId="2148355688" sldId="2369"/>
            <ac:spMk id="5" creationId="{F4B8A1DB-2CAD-57FF-23ED-DECB27AAED1B}"/>
          </ac:spMkLst>
        </pc:spChg>
        <pc:spChg chg="add mod">
          <ac:chgData name="Yuan,Ying" userId="d81d7566-9226-463d-afe4-7fddba3cd5aa" providerId="ADAL" clId="{00162A01-D66F-914F-9704-452CDC2CE1EE}" dt="2024-01-21T16:40:13.809" v="725" actId="20577"/>
          <ac:spMkLst>
            <pc:docMk/>
            <pc:sldMk cId="2148355688" sldId="2369"/>
            <ac:spMk id="6" creationId="{CCDF6A23-48FC-C7A0-27F9-66397EBC2A17}"/>
          </ac:spMkLst>
        </pc:spChg>
        <pc:graphicFrameChg chg="add mod modGraphic">
          <ac:chgData name="Yuan,Ying" userId="d81d7566-9226-463d-afe4-7fddba3cd5aa" providerId="ADAL" clId="{00162A01-D66F-914F-9704-452CDC2CE1EE}" dt="2024-01-21T16:40:23.727" v="726" actId="113"/>
          <ac:graphicFrameMkLst>
            <pc:docMk/>
            <pc:sldMk cId="2148355688" sldId="2369"/>
            <ac:graphicFrameMk id="4" creationId="{8E1E0EAB-78CC-A459-440F-E9DD037AF59C}"/>
          </ac:graphicFrameMkLst>
        </pc:graphicFrameChg>
      </pc:sldChg>
      <pc:sldChg chg="del ord">
        <pc:chgData name="Yuan,Ying" userId="d81d7566-9226-463d-afe4-7fddba3cd5aa" providerId="ADAL" clId="{00162A01-D66F-914F-9704-452CDC2CE1EE}" dt="2024-01-21T17:33:44.488" v="785" actId="2696"/>
        <pc:sldMkLst>
          <pc:docMk/>
          <pc:sldMk cId="3357818711" sldId="2370"/>
        </pc:sldMkLst>
      </pc:sldChg>
      <pc:sldChg chg="modSp mod">
        <pc:chgData name="Yuan,Ying" userId="d81d7566-9226-463d-afe4-7fddba3cd5aa" providerId="ADAL" clId="{00162A01-D66F-914F-9704-452CDC2CE1EE}" dt="2024-01-21T15:57:03.441" v="2"/>
        <pc:sldMkLst>
          <pc:docMk/>
          <pc:sldMk cId="1499444868" sldId="2443"/>
        </pc:sldMkLst>
        <pc:spChg chg="mod">
          <ac:chgData name="Yuan,Ying" userId="d81d7566-9226-463d-afe4-7fddba3cd5aa" providerId="ADAL" clId="{00162A01-D66F-914F-9704-452CDC2CE1EE}" dt="2024-01-21T15:57:03.441" v="2"/>
          <ac:spMkLst>
            <pc:docMk/>
            <pc:sldMk cId="1499444868" sldId="2443"/>
            <ac:spMk id="2" creationId="{7FB4E145-355A-C2E8-AA92-7DC2131C7BFA}"/>
          </ac:spMkLst>
        </pc:spChg>
      </pc:sldChg>
      <pc:sldChg chg="modSp mod">
        <pc:chgData name="Yuan,Ying" userId="d81d7566-9226-463d-afe4-7fddba3cd5aa" providerId="ADAL" clId="{00162A01-D66F-914F-9704-452CDC2CE1EE}" dt="2024-01-21T22:26:57.417" v="2763" actId="1076"/>
        <pc:sldMkLst>
          <pc:docMk/>
          <pc:sldMk cId="1126489322" sldId="2446"/>
        </pc:sldMkLst>
        <pc:spChg chg="mod">
          <ac:chgData name="Yuan,Ying" userId="d81d7566-9226-463d-afe4-7fddba3cd5aa" providerId="ADAL" clId="{00162A01-D66F-914F-9704-452CDC2CE1EE}" dt="2024-01-21T22:26:57.417" v="2763" actId="1076"/>
          <ac:spMkLst>
            <pc:docMk/>
            <pc:sldMk cId="1126489322" sldId="2446"/>
            <ac:spMk id="33" creationId="{12EB6915-7070-DB44-9B29-BE7D2E0020AC}"/>
          </ac:spMkLst>
        </pc:spChg>
      </pc:sldChg>
      <pc:sldChg chg="del">
        <pc:chgData name="Yuan,Ying" userId="d81d7566-9226-463d-afe4-7fddba3cd5aa" providerId="ADAL" clId="{00162A01-D66F-914F-9704-452CDC2CE1EE}" dt="2024-01-21T21:53:23.438" v="2090" actId="2696"/>
        <pc:sldMkLst>
          <pc:docMk/>
          <pc:sldMk cId="3119479953" sldId="2492"/>
        </pc:sldMkLst>
      </pc:sldChg>
      <pc:sldChg chg="addSp modSp mod">
        <pc:chgData name="Yuan,Ying" userId="d81d7566-9226-463d-afe4-7fddba3cd5aa" providerId="ADAL" clId="{00162A01-D66F-914F-9704-452CDC2CE1EE}" dt="2024-01-21T21:54:38.684" v="2123" actId="1076"/>
        <pc:sldMkLst>
          <pc:docMk/>
          <pc:sldMk cId="1637855488" sldId="2493"/>
        </pc:sldMkLst>
        <pc:spChg chg="add mod">
          <ac:chgData name="Yuan,Ying" userId="d81d7566-9226-463d-afe4-7fddba3cd5aa" providerId="ADAL" clId="{00162A01-D66F-914F-9704-452CDC2CE1EE}" dt="2024-01-21T21:54:38.684" v="2123" actId="1076"/>
          <ac:spMkLst>
            <pc:docMk/>
            <pc:sldMk cId="1637855488" sldId="2493"/>
            <ac:spMk id="3" creationId="{7668793D-CFD2-F89F-07AA-12CEBC128446}"/>
          </ac:spMkLst>
        </pc:spChg>
      </pc:sldChg>
      <pc:sldChg chg="addSp modSp mod">
        <pc:chgData name="Yuan,Ying" userId="d81d7566-9226-463d-afe4-7fddba3cd5aa" providerId="ADAL" clId="{00162A01-D66F-914F-9704-452CDC2CE1EE}" dt="2024-01-21T22:12:48.885" v="2403" actId="1076"/>
        <pc:sldMkLst>
          <pc:docMk/>
          <pc:sldMk cId="751545113" sldId="2497"/>
        </pc:sldMkLst>
        <pc:spChg chg="add mod">
          <ac:chgData name="Yuan,Ying" userId="d81d7566-9226-463d-afe4-7fddba3cd5aa" providerId="ADAL" clId="{00162A01-D66F-914F-9704-452CDC2CE1EE}" dt="2024-01-21T22:12:48.885" v="2403" actId="1076"/>
          <ac:spMkLst>
            <pc:docMk/>
            <pc:sldMk cId="751545113" sldId="2497"/>
            <ac:spMk id="3" creationId="{37D9AC0C-B8AD-BF9D-1DBB-BDD9775276A5}"/>
          </ac:spMkLst>
        </pc:spChg>
      </pc:sldChg>
      <pc:sldChg chg="del">
        <pc:chgData name="Yuan,Ying" userId="d81d7566-9226-463d-afe4-7fddba3cd5aa" providerId="ADAL" clId="{00162A01-D66F-914F-9704-452CDC2CE1EE}" dt="2024-01-21T17:58:14.021" v="1630" actId="2696"/>
        <pc:sldMkLst>
          <pc:docMk/>
          <pc:sldMk cId="2052187948" sldId="2505"/>
        </pc:sldMkLst>
      </pc:sldChg>
      <pc:sldChg chg="modSp mod">
        <pc:chgData name="Yuan,Ying" userId="d81d7566-9226-463d-afe4-7fddba3cd5aa" providerId="ADAL" clId="{00162A01-D66F-914F-9704-452CDC2CE1EE}" dt="2024-01-21T22:22:49.385" v="2722" actId="20577"/>
        <pc:sldMkLst>
          <pc:docMk/>
          <pc:sldMk cId="3124838982" sldId="2506"/>
        </pc:sldMkLst>
        <pc:spChg chg="mod">
          <ac:chgData name="Yuan,Ying" userId="d81d7566-9226-463d-afe4-7fddba3cd5aa" providerId="ADAL" clId="{00162A01-D66F-914F-9704-452CDC2CE1EE}" dt="2024-01-21T22:19:17.596" v="2583" actId="1076"/>
          <ac:spMkLst>
            <pc:docMk/>
            <pc:sldMk cId="3124838982" sldId="2506"/>
            <ac:spMk id="7" creationId="{002D0D77-2CFE-86FB-4CF3-B6A4DBA173C1}"/>
          </ac:spMkLst>
        </pc:spChg>
        <pc:graphicFrameChg chg="mod modGraphic">
          <ac:chgData name="Yuan,Ying" userId="d81d7566-9226-463d-afe4-7fddba3cd5aa" providerId="ADAL" clId="{00162A01-D66F-914F-9704-452CDC2CE1EE}" dt="2024-01-21T22:22:49.385" v="2722" actId="20577"/>
          <ac:graphicFrameMkLst>
            <pc:docMk/>
            <pc:sldMk cId="3124838982" sldId="2506"/>
            <ac:graphicFrameMk id="6" creationId="{49678118-5C4F-0506-6F3C-55A2EB787DCA}"/>
          </ac:graphicFrameMkLst>
        </pc:graphicFrameChg>
      </pc:sldChg>
      <pc:sldChg chg="modSp mod">
        <pc:chgData name="Yuan,Ying" userId="d81d7566-9226-463d-afe4-7fddba3cd5aa" providerId="ADAL" clId="{00162A01-D66F-914F-9704-452CDC2CE1EE}" dt="2024-01-21T22:13:46.654" v="2410" actId="20577"/>
        <pc:sldMkLst>
          <pc:docMk/>
          <pc:sldMk cId="119091441" sldId="2509"/>
        </pc:sldMkLst>
        <pc:spChg chg="mod">
          <ac:chgData name="Yuan,Ying" userId="d81d7566-9226-463d-afe4-7fddba3cd5aa" providerId="ADAL" clId="{00162A01-D66F-914F-9704-452CDC2CE1EE}" dt="2024-01-21T20:35:29.204" v="1737" actId="20577"/>
          <ac:spMkLst>
            <pc:docMk/>
            <pc:sldMk cId="119091441" sldId="2509"/>
            <ac:spMk id="8" creationId="{F4E86F20-3475-290A-24AF-DF464BDF2F08}"/>
          </ac:spMkLst>
        </pc:spChg>
        <pc:spChg chg="mod">
          <ac:chgData name="Yuan,Ying" userId="d81d7566-9226-463d-afe4-7fddba3cd5aa" providerId="ADAL" clId="{00162A01-D66F-914F-9704-452CDC2CE1EE}" dt="2024-01-21T22:13:46.654" v="2410" actId="20577"/>
          <ac:spMkLst>
            <pc:docMk/>
            <pc:sldMk cId="119091441" sldId="2509"/>
            <ac:spMk id="14" creationId="{097C8BF1-96C5-AC67-0338-D75C86E28585}"/>
          </ac:spMkLst>
        </pc:spChg>
        <pc:spChg chg="mod">
          <ac:chgData name="Yuan,Ying" userId="d81d7566-9226-463d-afe4-7fddba3cd5aa" providerId="ADAL" clId="{00162A01-D66F-914F-9704-452CDC2CE1EE}" dt="2024-01-21T18:01:37.563" v="1665" actId="207"/>
          <ac:spMkLst>
            <pc:docMk/>
            <pc:sldMk cId="119091441" sldId="2509"/>
            <ac:spMk id="17" creationId="{AF52121E-DF2E-1CC4-FA16-123C78E876A0}"/>
          </ac:spMkLst>
        </pc:spChg>
        <pc:spChg chg="mod">
          <ac:chgData name="Yuan,Ying" userId="d81d7566-9226-463d-afe4-7fddba3cd5aa" providerId="ADAL" clId="{00162A01-D66F-914F-9704-452CDC2CE1EE}" dt="2024-01-21T18:00:09.762" v="1662" actId="20577"/>
          <ac:spMkLst>
            <pc:docMk/>
            <pc:sldMk cId="119091441" sldId="2509"/>
            <ac:spMk id="21" creationId="{CED47756-B26E-23F5-0AAC-8A4BE3D369A6}"/>
          </ac:spMkLst>
        </pc:spChg>
        <pc:cxnChg chg="mod">
          <ac:chgData name="Yuan,Ying" userId="d81d7566-9226-463d-afe4-7fddba3cd5aa" providerId="ADAL" clId="{00162A01-D66F-914F-9704-452CDC2CE1EE}" dt="2024-01-21T18:01:29.361" v="1664" actId="692"/>
          <ac:cxnSpMkLst>
            <pc:docMk/>
            <pc:sldMk cId="119091441" sldId="2509"/>
            <ac:cxnSpMk id="13" creationId="{A1881652-F0FE-B751-4C2E-0D666E8AAB85}"/>
          </ac:cxnSpMkLst>
        </pc:cxnChg>
      </pc:sldChg>
      <pc:sldChg chg="del">
        <pc:chgData name="Yuan,Ying" userId="d81d7566-9226-463d-afe4-7fddba3cd5aa" providerId="ADAL" clId="{00162A01-D66F-914F-9704-452CDC2CE1EE}" dt="2024-01-21T21:19:39.262" v="1738" actId="2696"/>
        <pc:sldMkLst>
          <pc:docMk/>
          <pc:sldMk cId="2767790257" sldId="2510"/>
        </pc:sldMkLst>
      </pc:sldChg>
      <pc:sldChg chg="modSp del">
        <pc:chgData name="Yuan,Ying" userId="d81d7566-9226-463d-afe4-7fddba3cd5aa" providerId="ADAL" clId="{00162A01-D66F-914F-9704-452CDC2CE1EE}" dt="2024-01-21T16:28:45.964" v="598" actId="2696"/>
        <pc:sldMkLst>
          <pc:docMk/>
          <pc:sldMk cId="2119016202" sldId="2511"/>
        </pc:sldMkLst>
        <pc:spChg chg="mod">
          <ac:chgData name="Yuan,Ying" userId="d81d7566-9226-463d-afe4-7fddba3cd5aa" providerId="ADAL" clId="{00162A01-D66F-914F-9704-452CDC2CE1EE}" dt="2024-01-21T16:24:19.721" v="562" actId="20577"/>
          <ac:spMkLst>
            <pc:docMk/>
            <pc:sldMk cId="2119016202" sldId="2511"/>
            <ac:spMk id="7" creationId="{9B53E35E-C338-CB4D-0C42-1577F280EE9A}"/>
          </ac:spMkLst>
        </pc:spChg>
      </pc:sldChg>
      <pc:sldChg chg="del">
        <pc:chgData name="Yuan,Ying" userId="d81d7566-9226-463d-afe4-7fddba3cd5aa" providerId="ADAL" clId="{00162A01-D66F-914F-9704-452CDC2CE1EE}" dt="2024-01-21T17:58:45.951" v="1632" actId="2696"/>
        <pc:sldMkLst>
          <pc:docMk/>
          <pc:sldMk cId="2766987149" sldId="2513"/>
        </pc:sldMkLst>
      </pc:sldChg>
      <pc:sldChg chg="del">
        <pc:chgData name="Yuan,Ying" userId="d81d7566-9226-463d-afe4-7fddba3cd5aa" providerId="ADAL" clId="{00162A01-D66F-914F-9704-452CDC2CE1EE}" dt="2024-01-21T17:58:45.282" v="1631" actId="2696"/>
        <pc:sldMkLst>
          <pc:docMk/>
          <pc:sldMk cId="1778933352" sldId="2514"/>
        </pc:sldMkLst>
      </pc:sldChg>
      <pc:sldChg chg="modSp mod">
        <pc:chgData name="Yuan,Ying" userId="d81d7566-9226-463d-afe4-7fddba3cd5aa" providerId="ADAL" clId="{00162A01-D66F-914F-9704-452CDC2CE1EE}" dt="2024-01-21T22:25:01.218" v="2725" actId="20577"/>
        <pc:sldMkLst>
          <pc:docMk/>
          <pc:sldMk cId="2161623992" sldId="2515"/>
        </pc:sldMkLst>
        <pc:spChg chg="mod">
          <ac:chgData name="Yuan,Ying" userId="d81d7566-9226-463d-afe4-7fddba3cd5aa" providerId="ADAL" clId="{00162A01-D66F-914F-9704-452CDC2CE1EE}" dt="2024-01-21T22:25:01.218" v="2725" actId="20577"/>
          <ac:spMkLst>
            <pc:docMk/>
            <pc:sldMk cId="2161623992" sldId="2515"/>
            <ac:spMk id="3" creationId="{3F96EB8C-A72C-81EB-A249-4583D455E505}"/>
          </ac:spMkLst>
        </pc:spChg>
      </pc:sldChg>
      <pc:sldChg chg="addSp delSp modSp new mod modAnim">
        <pc:chgData name="Yuan,Ying" userId="d81d7566-9226-463d-afe4-7fddba3cd5aa" providerId="ADAL" clId="{00162A01-D66F-914F-9704-452CDC2CE1EE}" dt="2024-01-21T16:07:22.247" v="203" actId="14100"/>
        <pc:sldMkLst>
          <pc:docMk/>
          <pc:sldMk cId="1049379590" sldId="2516"/>
        </pc:sldMkLst>
        <pc:spChg chg="mod">
          <ac:chgData name="Yuan,Ying" userId="d81d7566-9226-463d-afe4-7fddba3cd5aa" providerId="ADAL" clId="{00162A01-D66F-914F-9704-452CDC2CE1EE}" dt="2024-01-21T15:58:40.418" v="37" actId="20577"/>
          <ac:spMkLst>
            <pc:docMk/>
            <pc:sldMk cId="1049379590" sldId="2516"/>
            <ac:spMk id="2" creationId="{A8B20D7D-2FE3-FAF9-C4AA-2D6A9501670E}"/>
          </ac:spMkLst>
        </pc:spChg>
        <pc:spChg chg="del">
          <ac:chgData name="Yuan,Ying" userId="d81d7566-9226-463d-afe4-7fddba3cd5aa" providerId="ADAL" clId="{00162A01-D66F-914F-9704-452CDC2CE1EE}" dt="2024-01-21T15:58:10.344" v="4"/>
          <ac:spMkLst>
            <pc:docMk/>
            <pc:sldMk cId="1049379590" sldId="2516"/>
            <ac:spMk id="3" creationId="{0E635DC2-C59C-A9E9-5BC5-B92432EE8318}"/>
          </ac:spMkLst>
        </pc:spChg>
        <pc:spChg chg="add mod">
          <ac:chgData name="Yuan,Ying" userId="d81d7566-9226-463d-afe4-7fddba3cd5aa" providerId="ADAL" clId="{00162A01-D66F-914F-9704-452CDC2CE1EE}" dt="2024-01-21T16:03:51.761" v="178" actId="1076"/>
          <ac:spMkLst>
            <pc:docMk/>
            <pc:sldMk cId="1049379590" sldId="2516"/>
            <ac:spMk id="6" creationId="{A334C187-3BFF-402B-71D3-68EB17084854}"/>
          </ac:spMkLst>
        </pc:spChg>
        <pc:spChg chg="add mod">
          <ac:chgData name="Yuan,Ying" userId="d81d7566-9226-463d-afe4-7fddba3cd5aa" providerId="ADAL" clId="{00162A01-D66F-914F-9704-452CDC2CE1EE}" dt="2024-01-21T16:07:22.247" v="203" actId="14100"/>
          <ac:spMkLst>
            <pc:docMk/>
            <pc:sldMk cId="1049379590" sldId="2516"/>
            <ac:spMk id="7" creationId="{540BEE16-65B4-BEE5-CE02-FA3BBC8BC827}"/>
          </ac:spMkLst>
        </pc:spChg>
        <pc:spChg chg="add mod">
          <ac:chgData name="Yuan,Ying" userId="d81d7566-9226-463d-afe4-7fddba3cd5aa" providerId="ADAL" clId="{00162A01-D66F-914F-9704-452CDC2CE1EE}" dt="2024-01-21T16:05:35.340" v="193" actId="1076"/>
          <ac:spMkLst>
            <pc:docMk/>
            <pc:sldMk cId="1049379590" sldId="2516"/>
            <ac:spMk id="8" creationId="{D67726BB-6666-EBCE-30B2-97F12D431D06}"/>
          </ac:spMkLst>
        </pc:spChg>
        <pc:picChg chg="add mod">
          <ac:chgData name="Yuan,Ying" userId="d81d7566-9226-463d-afe4-7fddba3cd5aa" providerId="ADAL" clId="{00162A01-D66F-914F-9704-452CDC2CE1EE}" dt="2024-01-21T16:05:17.286" v="189" actId="1076"/>
          <ac:picMkLst>
            <pc:docMk/>
            <pc:sldMk cId="1049379590" sldId="2516"/>
            <ac:picMk id="5" creationId="{95D65E22-DC16-94BA-9E26-29056BF1AAEA}"/>
          </ac:picMkLst>
        </pc:picChg>
      </pc:sldChg>
      <pc:sldChg chg="addSp delSp modSp add mod delAnim">
        <pc:chgData name="Yuan,Ying" userId="d81d7566-9226-463d-afe4-7fddba3cd5aa" providerId="ADAL" clId="{00162A01-D66F-914F-9704-452CDC2CE1EE}" dt="2024-01-21T22:04:48.127" v="2352" actId="20577"/>
        <pc:sldMkLst>
          <pc:docMk/>
          <pc:sldMk cId="67442228" sldId="2517"/>
        </pc:sldMkLst>
        <pc:spChg chg="del">
          <ac:chgData name="Yuan,Ying" userId="d81d7566-9226-463d-afe4-7fddba3cd5aa" providerId="ADAL" clId="{00162A01-D66F-914F-9704-452CDC2CE1EE}" dt="2024-01-21T16:25:31.262" v="569" actId="478"/>
          <ac:spMkLst>
            <pc:docMk/>
            <pc:sldMk cId="67442228" sldId="2517"/>
            <ac:spMk id="3" creationId="{9CC99806-F85A-D646-8F3E-CE1993E55D18}"/>
          </ac:spMkLst>
        </pc:spChg>
        <pc:spChg chg="add del mod">
          <ac:chgData name="Yuan,Ying" userId="d81d7566-9226-463d-afe4-7fddba3cd5aa" providerId="ADAL" clId="{00162A01-D66F-914F-9704-452CDC2CE1EE}" dt="2024-01-21T22:04:48.127" v="2352" actId="20577"/>
          <ac:spMkLst>
            <pc:docMk/>
            <pc:sldMk cId="67442228" sldId="2517"/>
            <ac:spMk id="5" creationId="{07D9EE0F-A532-474C-8242-254ED010432A}"/>
          </ac:spMkLst>
        </pc:spChg>
        <pc:spChg chg="del">
          <ac:chgData name="Yuan,Ying" userId="d81d7566-9226-463d-afe4-7fddba3cd5aa" providerId="ADAL" clId="{00162A01-D66F-914F-9704-452CDC2CE1EE}" dt="2024-01-21T16:25:34.065" v="570" actId="478"/>
          <ac:spMkLst>
            <pc:docMk/>
            <pc:sldMk cId="67442228" sldId="2517"/>
            <ac:spMk id="6" creationId="{888C5584-A496-B148-B6FC-159A659CD66C}"/>
          </ac:spMkLst>
        </pc:spChg>
        <pc:spChg chg="add mod">
          <ac:chgData name="Yuan,Ying" userId="d81d7566-9226-463d-afe4-7fddba3cd5aa" providerId="ADAL" clId="{00162A01-D66F-914F-9704-452CDC2CE1EE}" dt="2024-01-21T16:36:04.911" v="666" actId="1076"/>
          <ac:spMkLst>
            <pc:docMk/>
            <pc:sldMk cId="67442228" sldId="2517"/>
            <ac:spMk id="8" creationId="{91101577-2470-A35F-7375-9DCFBA7AF7E8}"/>
          </ac:spMkLst>
        </pc:spChg>
        <pc:graphicFrameChg chg="add mod modGraphic">
          <ac:chgData name="Yuan,Ying" userId="d81d7566-9226-463d-afe4-7fddba3cd5aa" providerId="ADAL" clId="{00162A01-D66F-914F-9704-452CDC2CE1EE}" dt="2024-01-21T22:04:17.919" v="2344" actId="1076"/>
          <ac:graphicFrameMkLst>
            <pc:docMk/>
            <pc:sldMk cId="67442228" sldId="2517"/>
            <ac:graphicFrameMk id="4" creationId="{4A1FD5DD-BC3A-3EA2-933C-369715CF3A79}"/>
          </ac:graphicFrameMkLst>
        </pc:graphicFrameChg>
        <pc:graphicFrameChg chg="del">
          <ac:chgData name="Yuan,Ying" userId="d81d7566-9226-463d-afe4-7fddba3cd5aa" providerId="ADAL" clId="{00162A01-D66F-914F-9704-452CDC2CE1EE}" dt="2024-01-21T16:25:24.883" v="566" actId="478"/>
          <ac:graphicFrameMkLst>
            <pc:docMk/>
            <pc:sldMk cId="67442228" sldId="2517"/>
            <ac:graphicFrameMk id="7" creationId="{8E21692D-8A04-4F4B-843F-6A27226AB986}"/>
          </ac:graphicFrameMkLst>
        </pc:graphicFrameChg>
      </pc:sldChg>
      <pc:sldChg chg="add del">
        <pc:chgData name="Yuan,Ying" userId="d81d7566-9226-463d-afe4-7fddba3cd5aa" providerId="ADAL" clId="{00162A01-D66F-914F-9704-452CDC2CE1EE}" dt="2024-01-21T16:22:23.394" v="494" actId="2696"/>
        <pc:sldMkLst>
          <pc:docMk/>
          <pc:sldMk cId="3693138836" sldId="2517"/>
        </pc:sldMkLst>
      </pc:sldChg>
      <pc:sldChg chg="modSp add del mod">
        <pc:chgData name="Yuan,Ying" userId="d81d7566-9226-463d-afe4-7fddba3cd5aa" providerId="ADAL" clId="{00162A01-D66F-914F-9704-452CDC2CE1EE}" dt="2024-01-21T16:37:19.317" v="686" actId="2696"/>
        <pc:sldMkLst>
          <pc:docMk/>
          <pc:sldMk cId="3427816910" sldId="2518"/>
        </pc:sldMkLst>
        <pc:spChg chg="mod">
          <ac:chgData name="Yuan,Ying" userId="d81d7566-9226-463d-afe4-7fddba3cd5aa" providerId="ADAL" clId="{00162A01-D66F-914F-9704-452CDC2CE1EE}" dt="2024-01-21T16:33:50.679" v="642" actId="20577"/>
          <ac:spMkLst>
            <pc:docMk/>
            <pc:sldMk cId="3427816910" sldId="2518"/>
            <ac:spMk id="8" creationId="{91101577-2470-A35F-7375-9DCFBA7AF7E8}"/>
          </ac:spMkLst>
        </pc:spChg>
        <pc:graphicFrameChg chg="modGraphic">
          <ac:chgData name="Yuan,Ying" userId="d81d7566-9226-463d-afe4-7fddba3cd5aa" providerId="ADAL" clId="{00162A01-D66F-914F-9704-452CDC2CE1EE}" dt="2024-01-21T16:32:14.034" v="627" actId="20577"/>
          <ac:graphicFrameMkLst>
            <pc:docMk/>
            <pc:sldMk cId="3427816910" sldId="2518"/>
            <ac:graphicFrameMk id="4" creationId="{4A1FD5DD-BC3A-3EA2-933C-369715CF3A79}"/>
          </ac:graphicFrameMkLst>
        </pc:graphicFrameChg>
      </pc:sldChg>
      <pc:sldChg chg="modSp add del mod">
        <pc:chgData name="Yuan,Ying" userId="d81d7566-9226-463d-afe4-7fddba3cd5aa" providerId="ADAL" clId="{00162A01-D66F-914F-9704-452CDC2CE1EE}" dt="2024-01-21T22:06:30.356" v="2367" actId="2696"/>
        <pc:sldMkLst>
          <pc:docMk/>
          <pc:sldMk cId="2606748201" sldId="2519"/>
        </pc:sldMkLst>
        <pc:spChg chg="mod">
          <ac:chgData name="Yuan,Ying" userId="d81d7566-9226-463d-afe4-7fddba3cd5aa" providerId="ADAL" clId="{00162A01-D66F-914F-9704-452CDC2CE1EE}" dt="2024-01-21T17:38:39.748" v="928"/>
          <ac:spMkLst>
            <pc:docMk/>
            <pc:sldMk cId="2606748201" sldId="2519"/>
            <ac:spMk id="5" creationId="{07D9EE0F-A532-474C-8242-254ED010432A}"/>
          </ac:spMkLst>
        </pc:spChg>
        <pc:spChg chg="mod">
          <ac:chgData name="Yuan,Ying" userId="d81d7566-9226-463d-afe4-7fddba3cd5aa" providerId="ADAL" clId="{00162A01-D66F-914F-9704-452CDC2CE1EE}" dt="2024-01-21T16:37:13.989" v="685" actId="20577"/>
          <ac:spMkLst>
            <pc:docMk/>
            <pc:sldMk cId="2606748201" sldId="2519"/>
            <ac:spMk id="8" creationId="{91101577-2470-A35F-7375-9DCFBA7AF7E8}"/>
          </ac:spMkLst>
        </pc:spChg>
        <pc:graphicFrameChg chg="modGraphic">
          <ac:chgData name="Yuan,Ying" userId="d81d7566-9226-463d-afe4-7fddba3cd5aa" providerId="ADAL" clId="{00162A01-D66F-914F-9704-452CDC2CE1EE}" dt="2024-01-21T16:36:55.027" v="675" actId="20577"/>
          <ac:graphicFrameMkLst>
            <pc:docMk/>
            <pc:sldMk cId="2606748201" sldId="2519"/>
            <ac:graphicFrameMk id="4" creationId="{4A1FD5DD-BC3A-3EA2-933C-369715CF3A79}"/>
          </ac:graphicFrameMkLst>
        </pc:graphicFrameChg>
      </pc:sldChg>
      <pc:sldChg chg="new del">
        <pc:chgData name="Yuan,Ying" userId="d81d7566-9226-463d-afe4-7fddba3cd5aa" providerId="ADAL" clId="{00162A01-D66F-914F-9704-452CDC2CE1EE}" dt="2024-01-21T16:43:06.606" v="749" actId="680"/>
        <pc:sldMkLst>
          <pc:docMk/>
          <pc:sldMk cId="2398295746" sldId="2520"/>
        </pc:sldMkLst>
      </pc:sldChg>
      <pc:sldChg chg="addSp modSp add mod modShow">
        <pc:chgData name="Yuan,Ying" userId="d81d7566-9226-463d-afe4-7fddba3cd5aa" providerId="ADAL" clId="{00162A01-D66F-914F-9704-452CDC2CE1EE}" dt="2024-01-22T03:14:43.671" v="2764" actId="729"/>
        <pc:sldMkLst>
          <pc:docMk/>
          <pc:sldMk cId="2649512347" sldId="2520"/>
        </pc:sldMkLst>
        <pc:spChg chg="mod">
          <ac:chgData name="Yuan,Ying" userId="d81d7566-9226-463d-afe4-7fddba3cd5aa" providerId="ADAL" clId="{00162A01-D66F-914F-9704-452CDC2CE1EE}" dt="2024-01-21T17:33:55.065" v="809" actId="20577"/>
          <ac:spMkLst>
            <pc:docMk/>
            <pc:sldMk cId="2649512347" sldId="2520"/>
            <ac:spMk id="3" creationId="{00000000-0000-0000-0000-000000000000}"/>
          </ac:spMkLst>
        </pc:spChg>
        <pc:spChg chg="mod">
          <ac:chgData name="Yuan,Ying" userId="d81d7566-9226-463d-afe4-7fddba3cd5aa" providerId="ADAL" clId="{00162A01-D66F-914F-9704-452CDC2CE1EE}" dt="2024-01-21T17:36:39.356" v="891" actId="1076"/>
          <ac:spMkLst>
            <pc:docMk/>
            <pc:sldMk cId="2649512347" sldId="2520"/>
            <ac:spMk id="5" creationId="{D602B4C5-8A03-7049-BF55-790561025498}"/>
          </ac:spMkLst>
        </pc:spChg>
        <pc:spChg chg="mod">
          <ac:chgData name="Yuan,Ying" userId="d81d7566-9226-463d-afe4-7fddba3cd5aa" providerId="ADAL" clId="{00162A01-D66F-914F-9704-452CDC2CE1EE}" dt="2024-01-21T22:11:02.681" v="2400" actId="692"/>
          <ac:spMkLst>
            <pc:docMk/>
            <pc:sldMk cId="2649512347" sldId="2520"/>
            <ac:spMk id="6" creationId="{68419205-5632-774D-A34A-A5340227C63C}"/>
          </ac:spMkLst>
        </pc:spChg>
        <pc:spChg chg="add mod">
          <ac:chgData name="Yuan,Ying" userId="d81d7566-9226-463d-afe4-7fddba3cd5aa" providerId="ADAL" clId="{00162A01-D66F-914F-9704-452CDC2CE1EE}" dt="2024-01-21T17:36:02.426" v="880" actId="255"/>
          <ac:spMkLst>
            <pc:docMk/>
            <pc:sldMk cId="2649512347" sldId="2520"/>
            <ac:spMk id="7" creationId="{5EE32DE1-8BE4-4354-FDDF-394C8E1BCCEB}"/>
          </ac:spMkLst>
        </pc:spChg>
        <pc:graphicFrameChg chg="mod">
          <ac:chgData name="Yuan,Ying" userId="d81d7566-9226-463d-afe4-7fddba3cd5aa" providerId="ADAL" clId="{00162A01-D66F-914F-9704-452CDC2CE1EE}" dt="2024-01-21T17:34:21.141" v="810" actId="1076"/>
          <ac:graphicFrameMkLst>
            <pc:docMk/>
            <pc:sldMk cId="2649512347" sldId="2520"/>
            <ac:graphicFrameMk id="4" creationId="{D5396892-2389-FB41-861C-6D7F2654AAEE}"/>
          </ac:graphicFrameMkLst>
        </pc:graphicFrameChg>
      </pc:sldChg>
      <pc:sldChg chg="addSp delSp modSp new mod">
        <pc:chgData name="Yuan,Ying" userId="d81d7566-9226-463d-afe4-7fddba3cd5aa" providerId="ADAL" clId="{00162A01-D66F-914F-9704-452CDC2CE1EE}" dt="2024-01-21T22:11:42.624" v="2401" actId="1076"/>
        <pc:sldMkLst>
          <pc:docMk/>
          <pc:sldMk cId="2715941500" sldId="2521"/>
        </pc:sldMkLst>
        <pc:spChg chg="mod">
          <ac:chgData name="Yuan,Ying" userId="d81d7566-9226-463d-afe4-7fddba3cd5aa" providerId="ADAL" clId="{00162A01-D66F-914F-9704-452CDC2CE1EE}" dt="2024-01-21T17:57:30.713" v="1629" actId="20577"/>
          <ac:spMkLst>
            <pc:docMk/>
            <pc:sldMk cId="2715941500" sldId="2521"/>
            <ac:spMk id="2" creationId="{1D11F2E8-904F-DE81-31C7-7ED93E0BE302}"/>
          </ac:spMkLst>
        </pc:spChg>
        <pc:spChg chg="del">
          <ac:chgData name="Yuan,Ying" userId="d81d7566-9226-463d-afe4-7fddba3cd5aa" providerId="ADAL" clId="{00162A01-D66F-914F-9704-452CDC2CE1EE}" dt="2024-01-21T17:40:05.775" v="930" actId="478"/>
          <ac:spMkLst>
            <pc:docMk/>
            <pc:sldMk cId="2715941500" sldId="2521"/>
            <ac:spMk id="3" creationId="{2F6B49A9-C9BC-5AC4-E814-24B106931773}"/>
          </ac:spMkLst>
        </pc:spChg>
        <pc:spChg chg="add mod">
          <ac:chgData name="Yuan,Ying" userId="d81d7566-9226-463d-afe4-7fddba3cd5aa" providerId="ADAL" clId="{00162A01-D66F-914F-9704-452CDC2CE1EE}" dt="2024-01-21T17:56:51.464" v="1587" actId="1076"/>
          <ac:spMkLst>
            <pc:docMk/>
            <pc:sldMk cId="2715941500" sldId="2521"/>
            <ac:spMk id="4" creationId="{807C28BC-FFD4-5BED-54F1-41F1CF7CE701}"/>
          </ac:spMkLst>
        </pc:spChg>
        <pc:spChg chg="add del mod">
          <ac:chgData name="Yuan,Ying" userId="d81d7566-9226-463d-afe4-7fddba3cd5aa" providerId="ADAL" clId="{00162A01-D66F-914F-9704-452CDC2CE1EE}" dt="2024-01-21T17:46:27.621" v="1384" actId="478"/>
          <ac:spMkLst>
            <pc:docMk/>
            <pc:sldMk cId="2715941500" sldId="2521"/>
            <ac:spMk id="5" creationId="{06FA6ED5-B121-289C-0F27-C4EC6654AB50}"/>
          </ac:spMkLst>
        </pc:spChg>
        <pc:spChg chg="add del mod">
          <ac:chgData name="Yuan,Ying" userId="d81d7566-9226-463d-afe4-7fddba3cd5aa" providerId="ADAL" clId="{00162A01-D66F-914F-9704-452CDC2CE1EE}" dt="2024-01-21T17:44:42.729" v="1302" actId="478"/>
          <ac:spMkLst>
            <pc:docMk/>
            <pc:sldMk cId="2715941500" sldId="2521"/>
            <ac:spMk id="6" creationId="{E5B02FB8-C57B-D2C6-61E0-8080B4EF252C}"/>
          </ac:spMkLst>
        </pc:spChg>
        <pc:spChg chg="add del mod">
          <ac:chgData name="Yuan,Ying" userId="d81d7566-9226-463d-afe4-7fddba3cd5aa" providerId="ADAL" clId="{00162A01-D66F-914F-9704-452CDC2CE1EE}" dt="2024-01-21T17:47:06.094" v="1436" actId="478"/>
          <ac:spMkLst>
            <pc:docMk/>
            <pc:sldMk cId="2715941500" sldId="2521"/>
            <ac:spMk id="7" creationId="{51AD47B3-34FF-DCEA-CA64-C845B969D30A}"/>
          </ac:spMkLst>
        </pc:spChg>
        <pc:spChg chg="add mod">
          <ac:chgData name="Yuan,Ying" userId="d81d7566-9226-463d-afe4-7fddba3cd5aa" providerId="ADAL" clId="{00162A01-D66F-914F-9704-452CDC2CE1EE}" dt="2024-01-21T17:56:51.464" v="1587" actId="1076"/>
          <ac:spMkLst>
            <pc:docMk/>
            <pc:sldMk cId="2715941500" sldId="2521"/>
            <ac:spMk id="8" creationId="{BE54DCB2-3314-A6D1-E2EE-925C45F5D7E9}"/>
          </ac:spMkLst>
        </pc:spChg>
        <pc:spChg chg="add mod">
          <ac:chgData name="Yuan,Ying" userId="d81d7566-9226-463d-afe4-7fddba3cd5aa" providerId="ADAL" clId="{00162A01-D66F-914F-9704-452CDC2CE1EE}" dt="2024-01-21T22:11:42.624" v="2401" actId="1076"/>
          <ac:spMkLst>
            <pc:docMk/>
            <pc:sldMk cId="2715941500" sldId="2521"/>
            <ac:spMk id="9" creationId="{71D5EEF1-750E-0EEB-3138-816BD74448FC}"/>
          </ac:spMkLst>
        </pc:spChg>
        <pc:spChg chg="add mod">
          <ac:chgData name="Yuan,Ying" userId="d81d7566-9226-463d-afe4-7fddba3cd5aa" providerId="ADAL" clId="{00162A01-D66F-914F-9704-452CDC2CE1EE}" dt="2024-01-21T17:56:51.464" v="1587" actId="1076"/>
          <ac:spMkLst>
            <pc:docMk/>
            <pc:sldMk cId="2715941500" sldId="2521"/>
            <ac:spMk id="10" creationId="{702B1A41-6EBC-F7D7-1D87-DFC7ED929C10}"/>
          </ac:spMkLst>
        </pc:spChg>
        <pc:spChg chg="add del">
          <ac:chgData name="Yuan,Ying" userId="d81d7566-9226-463d-afe4-7fddba3cd5aa" providerId="ADAL" clId="{00162A01-D66F-914F-9704-452CDC2CE1EE}" dt="2024-01-21T17:49:54.354" v="1452" actId="478"/>
          <ac:spMkLst>
            <pc:docMk/>
            <pc:sldMk cId="2715941500" sldId="2521"/>
            <ac:spMk id="11" creationId="{153F6790-45BF-51C7-165D-180BCF570250}"/>
          </ac:spMkLst>
        </pc:spChg>
        <pc:spChg chg="add mod">
          <ac:chgData name="Yuan,Ying" userId="d81d7566-9226-463d-afe4-7fddba3cd5aa" providerId="ADAL" clId="{00162A01-D66F-914F-9704-452CDC2CE1EE}" dt="2024-01-21T17:56:51.464" v="1587" actId="1076"/>
          <ac:spMkLst>
            <pc:docMk/>
            <pc:sldMk cId="2715941500" sldId="2521"/>
            <ac:spMk id="12" creationId="{2FD1A34F-02C2-F717-9DC4-C91CA3CA2CAA}"/>
          </ac:spMkLst>
        </pc:spChg>
        <pc:spChg chg="add mod">
          <ac:chgData name="Yuan,Ying" userId="d81d7566-9226-463d-afe4-7fddba3cd5aa" providerId="ADAL" clId="{00162A01-D66F-914F-9704-452CDC2CE1EE}" dt="2024-01-21T17:56:51.464" v="1587" actId="1076"/>
          <ac:spMkLst>
            <pc:docMk/>
            <pc:sldMk cId="2715941500" sldId="2521"/>
            <ac:spMk id="13" creationId="{382E9AB8-9F53-2EC7-2A0F-1E25AD1A0EA3}"/>
          </ac:spMkLst>
        </pc:spChg>
        <pc:spChg chg="add mod">
          <ac:chgData name="Yuan,Ying" userId="d81d7566-9226-463d-afe4-7fddba3cd5aa" providerId="ADAL" clId="{00162A01-D66F-914F-9704-452CDC2CE1EE}" dt="2024-01-21T17:56:51.464" v="1587" actId="1076"/>
          <ac:spMkLst>
            <pc:docMk/>
            <pc:sldMk cId="2715941500" sldId="2521"/>
            <ac:spMk id="14" creationId="{C8F923E6-1BD9-D6BA-8B9D-7E49C9C6FE79}"/>
          </ac:spMkLst>
        </pc:spChg>
        <pc:spChg chg="add mod">
          <ac:chgData name="Yuan,Ying" userId="d81d7566-9226-463d-afe4-7fddba3cd5aa" providerId="ADAL" clId="{00162A01-D66F-914F-9704-452CDC2CE1EE}" dt="2024-01-21T17:56:51.464" v="1587" actId="1076"/>
          <ac:spMkLst>
            <pc:docMk/>
            <pc:sldMk cId="2715941500" sldId="2521"/>
            <ac:spMk id="15" creationId="{A28EAF3B-2390-AA76-4F9C-DC23ED6B1384}"/>
          </ac:spMkLst>
        </pc:spChg>
        <pc:spChg chg="add mod">
          <ac:chgData name="Yuan,Ying" userId="d81d7566-9226-463d-afe4-7fddba3cd5aa" providerId="ADAL" clId="{00162A01-D66F-914F-9704-452CDC2CE1EE}" dt="2024-01-21T17:56:51.464" v="1587" actId="1076"/>
          <ac:spMkLst>
            <pc:docMk/>
            <pc:sldMk cId="2715941500" sldId="2521"/>
            <ac:spMk id="16" creationId="{236A4469-149A-8E77-B261-909DBC36814F}"/>
          </ac:spMkLst>
        </pc:spChg>
        <pc:spChg chg="add mod">
          <ac:chgData name="Yuan,Ying" userId="d81d7566-9226-463d-afe4-7fddba3cd5aa" providerId="ADAL" clId="{00162A01-D66F-914F-9704-452CDC2CE1EE}" dt="2024-01-21T17:56:51.464" v="1587" actId="1076"/>
          <ac:spMkLst>
            <pc:docMk/>
            <pc:sldMk cId="2715941500" sldId="2521"/>
            <ac:spMk id="17" creationId="{AB813ED9-D578-F104-B36C-BC4738921A54}"/>
          </ac:spMkLst>
        </pc:spChg>
      </pc:sldChg>
      <pc:sldChg chg="addSp delSp modSp add mod">
        <pc:chgData name="Yuan,Ying" userId="d81d7566-9226-463d-afe4-7fddba3cd5aa" providerId="ADAL" clId="{00162A01-D66F-914F-9704-452CDC2CE1EE}" dt="2024-01-21T22:14:02.262" v="2416" actId="20577"/>
        <pc:sldMkLst>
          <pc:docMk/>
          <pc:sldMk cId="2330510583" sldId="2522"/>
        </pc:sldMkLst>
        <pc:spChg chg="mod">
          <ac:chgData name="Yuan,Ying" userId="d81d7566-9226-463d-afe4-7fddba3cd5aa" providerId="ADAL" clId="{00162A01-D66F-914F-9704-452CDC2CE1EE}" dt="2024-01-21T20:32:24.245" v="1708" actId="20577"/>
          <ac:spMkLst>
            <pc:docMk/>
            <pc:sldMk cId="2330510583" sldId="2522"/>
            <ac:spMk id="2" creationId="{4E510D09-7FA9-59A5-0609-46A8AAAA6F02}"/>
          </ac:spMkLst>
        </pc:spChg>
        <pc:spChg chg="add mod">
          <ac:chgData name="Yuan,Ying" userId="d81d7566-9226-463d-afe4-7fddba3cd5aa" providerId="ADAL" clId="{00162A01-D66F-914F-9704-452CDC2CE1EE}" dt="2024-01-21T20:33:29.430" v="1716" actId="692"/>
          <ac:spMkLst>
            <pc:docMk/>
            <pc:sldMk cId="2330510583" sldId="2522"/>
            <ac:spMk id="3" creationId="{BAC13C3E-A5F8-B003-D8AD-4CD1CB28CEB0}"/>
          </ac:spMkLst>
        </pc:spChg>
        <pc:spChg chg="mod">
          <ac:chgData name="Yuan,Ying" userId="d81d7566-9226-463d-afe4-7fddba3cd5aa" providerId="ADAL" clId="{00162A01-D66F-914F-9704-452CDC2CE1EE}" dt="2024-01-21T20:35:24.729" v="1736" actId="20577"/>
          <ac:spMkLst>
            <pc:docMk/>
            <pc:sldMk cId="2330510583" sldId="2522"/>
            <ac:spMk id="8" creationId="{F4E86F20-3475-290A-24AF-DF464BDF2F08}"/>
          </ac:spMkLst>
        </pc:spChg>
        <pc:spChg chg="mod">
          <ac:chgData name="Yuan,Ying" userId="d81d7566-9226-463d-afe4-7fddba3cd5aa" providerId="ADAL" clId="{00162A01-D66F-914F-9704-452CDC2CE1EE}" dt="2024-01-21T22:14:02.262" v="2416" actId="20577"/>
          <ac:spMkLst>
            <pc:docMk/>
            <pc:sldMk cId="2330510583" sldId="2522"/>
            <ac:spMk id="14" creationId="{097C8BF1-96C5-AC67-0338-D75C86E28585}"/>
          </ac:spMkLst>
        </pc:spChg>
        <pc:spChg chg="add mod">
          <ac:chgData name="Yuan,Ying" userId="d81d7566-9226-463d-afe4-7fddba3cd5aa" providerId="ADAL" clId="{00162A01-D66F-914F-9704-452CDC2CE1EE}" dt="2024-01-21T20:34:52.528" v="1735" actId="207"/>
          <ac:spMkLst>
            <pc:docMk/>
            <pc:sldMk cId="2330510583" sldId="2522"/>
            <ac:spMk id="18" creationId="{90A3C45A-CF11-860A-808C-84C81CAD42AD}"/>
          </ac:spMkLst>
        </pc:spChg>
        <pc:picChg chg="add del mod">
          <ac:chgData name="Yuan,Ying" userId="d81d7566-9226-463d-afe4-7fddba3cd5aa" providerId="ADAL" clId="{00162A01-D66F-914F-9704-452CDC2CE1EE}" dt="2024-01-21T21:21:42.490" v="1777" actId="478"/>
          <ac:picMkLst>
            <pc:docMk/>
            <pc:sldMk cId="2330510583" sldId="2522"/>
            <ac:picMk id="22" creationId="{A71D25D9-0762-AC2F-BF33-843E9DEE6BF9}"/>
          </ac:picMkLst>
        </pc:picChg>
        <pc:cxnChg chg="add del mod">
          <ac:chgData name="Yuan,Ying" userId="d81d7566-9226-463d-afe4-7fddba3cd5aa" providerId="ADAL" clId="{00162A01-D66F-914F-9704-452CDC2CE1EE}" dt="2024-01-21T20:34:00.480" v="1719" actId="478"/>
          <ac:cxnSpMkLst>
            <pc:docMk/>
            <pc:sldMk cId="2330510583" sldId="2522"/>
            <ac:cxnSpMk id="9" creationId="{AAA62D0C-E1C5-3A64-2A7C-70C7B3913811}"/>
          </ac:cxnSpMkLst>
        </pc:cxnChg>
        <pc:cxnChg chg="add mod">
          <ac:chgData name="Yuan,Ying" userId="d81d7566-9226-463d-afe4-7fddba3cd5aa" providerId="ADAL" clId="{00162A01-D66F-914F-9704-452CDC2CE1EE}" dt="2024-01-21T20:34:25.296" v="1723" actId="692"/>
          <ac:cxnSpMkLst>
            <pc:docMk/>
            <pc:sldMk cId="2330510583" sldId="2522"/>
            <ac:cxnSpMk id="16" creationId="{28809C92-800D-B38E-22EC-04209BE0126F}"/>
          </ac:cxnSpMkLst>
        </pc:cxnChg>
      </pc:sldChg>
      <pc:sldChg chg="addSp delSp modSp new mod modClrScheme chgLayout">
        <pc:chgData name="Yuan,Ying" userId="d81d7566-9226-463d-afe4-7fddba3cd5aa" providerId="ADAL" clId="{00162A01-D66F-914F-9704-452CDC2CE1EE}" dt="2024-01-21T21:21:30.436" v="1776" actId="20577"/>
        <pc:sldMkLst>
          <pc:docMk/>
          <pc:sldMk cId="1081422429" sldId="2523"/>
        </pc:sldMkLst>
        <pc:spChg chg="del">
          <ac:chgData name="Yuan,Ying" userId="d81d7566-9226-463d-afe4-7fddba3cd5aa" providerId="ADAL" clId="{00162A01-D66F-914F-9704-452CDC2CE1EE}" dt="2024-01-21T21:21:08.224" v="1744" actId="26606"/>
          <ac:spMkLst>
            <pc:docMk/>
            <pc:sldMk cId="1081422429" sldId="2523"/>
            <ac:spMk id="2" creationId="{10A6D3FC-7C8D-7A1A-5C7D-B8ADC6E73DCB}"/>
          </ac:spMkLst>
        </pc:spChg>
        <pc:spChg chg="del">
          <ac:chgData name="Yuan,Ying" userId="d81d7566-9226-463d-afe4-7fddba3cd5aa" providerId="ADAL" clId="{00162A01-D66F-914F-9704-452CDC2CE1EE}" dt="2024-01-21T21:21:08.224" v="1744" actId="26606"/>
          <ac:spMkLst>
            <pc:docMk/>
            <pc:sldMk cId="1081422429" sldId="2523"/>
            <ac:spMk id="3" creationId="{F6E33665-75C6-7DA0-3570-266303044BB3}"/>
          </ac:spMkLst>
        </pc:spChg>
        <pc:spChg chg="add mod">
          <ac:chgData name="Yuan,Ying" userId="d81d7566-9226-463d-afe4-7fddba3cd5aa" providerId="ADAL" clId="{00162A01-D66F-914F-9704-452CDC2CE1EE}" dt="2024-01-21T21:21:30.436" v="1776" actId="20577"/>
          <ac:spMkLst>
            <pc:docMk/>
            <pc:sldMk cId="1081422429" sldId="2523"/>
            <ac:spMk id="9" creationId="{BD56B9C5-3A73-6D0C-24E4-9F4CAE326CC0}"/>
          </ac:spMkLst>
        </pc:spChg>
        <pc:picChg chg="add mod">
          <ac:chgData name="Yuan,Ying" userId="d81d7566-9226-463d-afe4-7fddba3cd5aa" providerId="ADAL" clId="{00162A01-D66F-914F-9704-452CDC2CE1EE}" dt="2024-01-21T21:21:20.611" v="1745" actId="1076"/>
          <ac:picMkLst>
            <pc:docMk/>
            <pc:sldMk cId="1081422429" sldId="2523"/>
            <ac:picMk id="4" creationId="{15681EDE-C4C1-9373-5CEE-490C15851F29}"/>
          </ac:picMkLst>
        </pc:picChg>
      </pc:sldChg>
      <pc:sldChg chg="addSp delSp modSp new mod">
        <pc:chgData name="Yuan,Ying" userId="d81d7566-9226-463d-afe4-7fddba3cd5aa" providerId="ADAL" clId="{00162A01-D66F-914F-9704-452CDC2CE1EE}" dt="2024-01-21T21:55:41.608" v="2125"/>
        <pc:sldMkLst>
          <pc:docMk/>
          <pc:sldMk cId="3543672444" sldId="2524"/>
        </pc:sldMkLst>
        <pc:spChg chg="mod">
          <ac:chgData name="Yuan,Ying" userId="d81d7566-9226-463d-afe4-7fddba3cd5aa" providerId="ADAL" clId="{00162A01-D66F-914F-9704-452CDC2CE1EE}" dt="2024-01-21T21:46:15.045" v="1786"/>
          <ac:spMkLst>
            <pc:docMk/>
            <pc:sldMk cId="3543672444" sldId="2524"/>
            <ac:spMk id="2" creationId="{77AB678C-B3C2-0127-423B-69A3BF18C821}"/>
          </ac:spMkLst>
        </pc:spChg>
        <pc:spChg chg="del">
          <ac:chgData name="Yuan,Ying" userId="d81d7566-9226-463d-afe4-7fddba3cd5aa" providerId="ADAL" clId="{00162A01-D66F-914F-9704-452CDC2CE1EE}" dt="2024-01-21T21:45:39.194" v="1781" actId="478"/>
          <ac:spMkLst>
            <pc:docMk/>
            <pc:sldMk cId="3543672444" sldId="2524"/>
            <ac:spMk id="3" creationId="{C8BCC92C-6EA0-71FF-762B-37A4A939C190}"/>
          </ac:spMkLst>
        </pc:spChg>
        <pc:spChg chg="mod">
          <ac:chgData name="Yuan,Ying" userId="d81d7566-9226-463d-afe4-7fddba3cd5aa" providerId="ADAL" clId="{00162A01-D66F-914F-9704-452CDC2CE1EE}" dt="2024-01-21T21:45:27.737" v="1779"/>
          <ac:spMkLst>
            <pc:docMk/>
            <pc:sldMk cId="3543672444" sldId="2524"/>
            <ac:spMk id="7" creationId="{28319381-2E3C-3328-DFAD-216961FF4B8A}"/>
          </ac:spMkLst>
        </pc:spChg>
        <pc:spChg chg="mod">
          <ac:chgData name="Yuan,Ying" userId="d81d7566-9226-463d-afe4-7fddba3cd5aa" providerId="ADAL" clId="{00162A01-D66F-914F-9704-452CDC2CE1EE}" dt="2024-01-21T21:45:27.737" v="1779"/>
          <ac:spMkLst>
            <pc:docMk/>
            <pc:sldMk cId="3543672444" sldId="2524"/>
            <ac:spMk id="8" creationId="{6808E68A-10F3-563F-A122-D0E571C76572}"/>
          </ac:spMkLst>
        </pc:spChg>
        <pc:spChg chg="mod">
          <ac:chgData name="Yuan,Ying" userId="d81d7566-9226-463d-afe4-7fddba3cd5aa" providerId="ADAL" clId="{00162A01-D66F-914F-9704-452CDC2CE1EE}" dt="2024-01-21T21:45:27.737" v="1779"/>
          <ac:spMkLst>
            <pc:docMk/>
            <pc:sldMk cId="3543672444" sldId="2524"/>
            <ac:spMk id="9" creationId="{B0340D2E-EBB8-8CD5-F45B-08D81F3224C9}"/>
          </ac:spMkLst>
        </pc:spChg>
        <pc:spChg chg="mod">
          <ac:chgData name="Yuan,Ying" userId="d81d7566-9226-463d-afe4-7fddba3cd5aa" providerId="ADAL" clId="{00162A01-D66F-914F-9704-452CDC2CE1EE}" dt="2024-01-21T21:45:27.737" v="1779"/>
          <ac:spMkLst>
            <pc:docMk/>
            <pc:sldMk cId="3543672444" sldId="2524"/>
            <ac:spMk id="11" creationId="{E3004960-2432-7E86-F650-015757039C85}"/>
          </ac:spMkLst>
        </pc:spChg>
        <pc:spChg chg="mod">
          <ac:chgData name="Yuan,Ying" userId="d81d7566-9226-463d-afe4-7fddba3cd5aa" providerId="ADAL" clId="{00162A01-D66F-914F-9704-452CDC2CE1EE}" dt="2024-01-21T21:45:27.737" v="1779"/>
          <ac:spMkLst>
            <pc:docMk/>
            <pc:sldMk cId="3543672444" sldId="2524"/>
            <ac:spMk id="12" creationId="{618DE4E5-69FE-090F-6A97-91C14512C281}"/>
          </ac:spMkLst>
        </pc:spChg>
        <pc:spChg chg="mod">
          <ac:chgData name="Yuan,Ying" userId="d81d7566-9226-463d-afe4-7fddba3cd5aa" providerId="ADAL" clId="{00162A01-D66F-914F-9704-452CDC2CE1EE}" dt="2024-01-21T21:45:27.737" v="1779"/>
          <ac:spMkLst>
            <pc:docMk/>
            <pc:sldMk cId="3543672444" sldId="2524"/>
            <ac:spMk id="13" creationId="{EF345954-401E-8710-9A05-7904DB615BAC}"/>
          </ac:spMkLst>
        </pc:spChg>
        <pc:spChg chg="mod">
          <ac:chgData name="Yuan,Ying" userId="d81d7566-9226-463d-afe4-7fddba3cd5aa" providerId="ADAL" clId="{00162A01-D66F-914F-9704-452CDC2CE1EE}" dt="2024-01-21T21:45:27.737" v="1779"/>
          <ac:spMkLst>
            <pc:docMk/>
            <pc:sldMk cId="3543672444" sldId="2524"/>
            <ac:spMk id="15" creationId="{7EAC3AA2-8577-8560-4C2F-FB0FB94F8D78}"/>
          </ac:spMkLst>
        </pc:spChg>
        <pc:spChg chg="mod">
          <ac:chgData name="Yuan,Ying" userId="d81d7566-9226-463d-afe4-7fddba3cd5aa" providerId="ADAL" clId="{00162A01-D66F-914F-9704-452CDC2CE1EE}" dt="2024-01-21T21:45:27.737" v="1779"/>
          <ac:spMkLst>
            <pc:docMk/>
            <pc:sldMk cId="3543672444" sldId="2524"/>
            <ac:spMk id="16" creationId="{EC0F8691-F25D-08AE-DE86-0A79470F58AD}"/>
          </ac:spMkLst>
        </pc:spChg>
        <pc:spChg chg="mod">
          <ac:chgData name="Yuan,Ying" userId="d81d7566-9226-463d-afe4-7fddba3cd5aa" providerId="ADAL" clId="{00162A01-D66F-914F-9704-452CDC2CE1EE}" dt="2024-01-21T21:45:27.737" v="1779"/>
          <ac:spMkLst>
            <pc:docMk/>
            <pc:sldMk cId="3543672444" sldId="2524"/>
            <ac:spMk id="17" creationId="{E2EBD7FF-B1ED-C1B1-8CB1-09C4C4643F59}"/>
          </ac:spMkLst>
        </pc:spChg>
        <pc:spChg chg="mod">
          <ac:chgData name="Yuan,Ying" userId="d81d7566-9226-463d-afe4-7fddba3cd5aa" providerId="ADAL" clId="{00162A01-D66F-914F-9704-452CDC2CE1EE}" dt="2024-01-21T21:45:27.737" v="1779"/>
          <ac:spMkLst>
            <pc:docMk/>
            <pc:sldMk cId="3543672444" sldId="2524"/>
            <ac:spMk id="19" creationId="{3AA029C2-6A39-C510-B53D-143EAD0E81FB}"/>
          </ac:spMkLst>
        </pc:spChg>
        <pc:spChg chg="mod">
          <ac:chgData name="Yuan,Ying" userId="d81d7566-9226-463d-afe4-7fddba3cd5aa" providerId="ADAL" clId="{00162A01-D66F-914F-9704-452CDC2CE1EE}" dt="2024-01-21T21:45:27.737" v="1779"/>
          <ac:spMkLst>
            <pc:docMk/>
            <pc:sldMk cId="3543672444" sldId="2524"/>
            <ac:spMk id="20" creationId="{31A3EB21-FA8E-6739-F67E-2E278D79FFC9}"/>
          </ac:spMkLst>
        </pc:spChg>
        <pc:spChg chg="mod">
          <ac:chgData name="Yuan,Ying" userId="d81d7566-9226-463d-afe4-7fddba3cd5aa" providerId="ADAL" clId="{00162A01-D66F-914F-9704-452CDC2CE1EE}" dt="2024-01-21T21:45:27.737" v="1779"/>
          <ac:spMkLst>
            <pc:docMk/>
            <pc:sldMk cId="3543672444" sldId="2524"/>
            <ac:spMk id="21" creationId="{B78BEDAC-45C4-4D2E-BF71-2F311F7079FF}"/>
          </ac:spMkLst>
        </pc:spChg>
        <pc:spChg chg="add mod">
          <ac:chgData name="Yuan,Ying" userId="d81d7566-9226-463d-afe4-7fddba3cd5aa" providerId="ADAL" clId="{00162A01-D66F-914F-9704-452CDC2CE1EE}" dt="2024-01-21T21:48:51.957" v="1967" actId="1076"/>
          <ac:spMkLst>
            <pc:docMk/>
            <pc:sldMk cId="3543672444" sldId="2524"/>
            <ac:spMk id="25" creationId="{03F754F3-3324-AF97-3033-6A294722302A}"/>
          </ac:spMkLst>
        </pc:spChg>
        <pc:spChg chg="add mod">
          <ac:chgData name="Yuan,Ying" userId="d81d7566-9226-463d-afe4-7fddba3cd5aa" providerId="ADAL" clId="{00162A01-D66F-914F-9704-452CDC2CE1EE}" dt="2024-01-21T21:48:51.957" v="1967" actId="1076"/>
          <ac:spMkLst>
            <pc:docMk/>
            <pc:sldMk cId="3543672444" sldId="2524"/>
            <ac:spMk id="26" creationId="{3D6E1571-27F5-F00A-BE58-E3DFC0539FFB}"/>
          </ac:spMkLst>
        </pc:spChg>
        <pc:spChg chg="add mod">
          <ac:chgData name="Yuan,Ying" userId="d81d7566-9226-463d-afe4-7fddba3cd5aa" providerId="ADAL" clId="{00162A01-D66F-914F-9704-452CDC2CE1EE}" dt="2024-01-21T21:48:51.957" v="1967" actId="1076"/>
          <ac:spMkLst>
            <pc:docMk/>
            <pc:sldMk cId="3543672444" sldId="2524"/>
            <ac:spMk id="27" creationId="{B9531FB9-1889-83EC-7155-90AB089F416C}"/>
          </ac:spMkLst>
        </pc:spChg>
        <pc:spChg chg="add mod">
          <ac:chgData name="Yuan,Ying" userId="d81d7566-9226-463d-afe4-7fddba3cd5aa" providerId="ADAL" clId="{00162A01-D66F-914F-9704-452CDC2CE1EE}" dt="2024-01-21T21:48:51.957" v="1967" actId="1076"/>
          <ac:spMkLst>
            <pc:docMk/>
            <pc:sldMk cId="3543672444" sldId="2524"/>
            <ac:spMk id="28" creationId="{50C6234B-7D0F-C089-6ACA-5646B22F8579}"/>
          </ac:spMkLst>
        </pc:spChg>
        <pc:spChg chg="add mod">
          <ac:chgData name="Yuan,Ying" userId="d81d7566-9226-463d-afe4-7fddba3cd5aa" providerId="ADAL" clId="{00162A01-D66F-914F-9704-452CDC2CE1EE}" dt="2024-01-21T21:48:51.957" v="1967" actId="1076"/>
          <ac:spMkLst>
            <pc:docMk/>
            <pc:sldMk cId="3543672444" sldId="2524"/>
            <ac:spMk id="29" creationId="{E2B95A5D-93F5-5590-6135-E8EAC18098B0}"/>
          </ac:spMkLst>
        </pc:spChg>
        <pc:spChg chg="add mod">
          <ac:chgData name="Yuan,Ying" userId="d81d7566-9226-463d-afe4-7fddba3cd5aa" providerId="ADAL" clId="{00162A01-D66F-914F-9704-452CDC2CE1EE}" dt="2024-01-21T21:48:51.957" v="1967" actId="1076"/>
          <ac:spMkLst>
            <pc:docMk/>
            <pc:sldMk cId="3543672444" sldId="2524"/>
            <ac:spMk id="30" creationId="{5407E768-70A7-32CC-4048-240F3235675F}"/>
          </ac:spMkLst>
        </pc:spChg>
        <pc:spChg chg="add del mod">
          <ac:chgData name="Yuan,Ying" userId="d81d7566-9226-463d-afe4-7fddba3cd5aa" providerId="ADAL" clId="{00162A01-D66F-914F-9704-452CDC2CE1EE}" dt="2024-01-21T21:45:36.499" v="1780" actId="478"/>
          <ac:spMkLst>
            <pc:docMk/>
            <pc:sldMk cId="3543672444" sldId="2524"/>
            <ac:spMk id="34" creationId="{D6317B7E-5600-0C48-D92B-E7D13BA39961}"/>
          </ac:spMkLst>
        </pc:spChg>
        <pc:spChg chg="add del mod">
          <ac:chgData name="Yuan,Ying" userId="d81d7566-9226-463d-afe4-7fddba3cd5aa" providerId="ADAL" clId="{00162A01-D66F-914F-9704-452CDC2CE1EE}" dt="2024-01-21T21:48:45.411" v="1966" actId="478"/>
          <ac:spMkLst>
            <pc:docMk/>
            <pc:sldMk cId="3543672444" sldId="2524"/>
            <ac:spMk id="35" creationId="{D3A53775-384E-D4DB-C3FD-8A290A56C1FD}"/>
          </ac:spMkLst>
        </pc:spChg>
        <pc:spChg chg="add mod">
          <ac:chgData name="Yuan,Ying" userId="d81d7566-9226-463d-afe4-7fddba3cd5aa" providerId="ADAL" clId="{00162A01-D66F-914F-9704-452CDC2CE1EE}" dt="2024-01-21T21:55:41.608" v="2125"/>
          <ac:spMkLst>
            <pc:docMk/>
            <pc:sldMk cId="3543672444" sldId="2524"/>
            <ac:spMk id="44" creationId="{04A15DE5-5B8D-6CC2-D4DD-FC0A26F040ED}"/>
          </ac:spMkLst>
        </pc:spChg>
        <pc:spChg chg="add mod">
          <ac:chgData name="Yuan,Ying" userId="d81d7566-9226-463d-afe4-7fddba3cd5aa" providerId="ADAL" clId="{00162A01-D66F-914F-9704-452CDC2CE1EE}" dt="2024-01-21T21:47:13.331" v="1856"/>
          <ac:spMkLst>
            <pc:docMk/>
            <pc:sldMk cId="3543672444" sldId="2524"/>
            <ac:spMk id="45" creationId="{4C04DF2D-B50C-68E5-48BF-7FFF8F246A04}"/>
          </ac:spMkLst>
        </pc:spChg>
        <pc:grpChg chg="add mod">
          <ac:chgData name="Yuan,Ying" userId="d81d7566-9226-463d-afe4-7fddba3cd5aa" providerId="ADAL" clId="{00162A01-D66F-914F-9704-452CDC2CE1EE}" dt="2024-01-21T21:48:51.957" v="1967" actId="1076"/>
          <ac:grpSpMkLst>
            <pc:docMk/>
            <pc:sldMk cId="3543672444" sldId="2524"/>
            <ac:grpSpMk id="6" creationId="{24C896E5-1027-8F3A-F538-E384BB8F41EE}"/>
          </ac:grpSpMkLst>
        </pc:grpChg>
        <pc:grpChg chg="add mod">
          <ac:chgData name="Yuan,Ying" userId="d81d7566-9226-463d-afe4-7fddba3cd5aa" providerId="ADAL" clId="{00162A01-D66F-914F-9704-452CDC2CE1EE}" dt="2024-01-21T21:48:51.957" v="1967" actId="1076"/>
          <ac:grpSpMkLst>
            <pc:docMk/>
            <pc:sldMk cId="3543672444" sldId="2524"/>
            <ac:grpSpMk id="10" creationId="{99B0B7F5-DB11-2CA5-C9A0-F54CCD00EDE1}"/>
          </ac:grpSpMkLst>
        </pc:grpChg>
        <pc:grpChg chg="add mod">
          <ac:chgData name="Yuan,Ying" userId="d81d7566-9226-463d-afe4-7fddba3cd5aa" providerId="ADAL" clId="{00162A01-D66F-914F-9704-452CDC2CE1EE}" dt="2024-01-21T21:48:51.957" v="1967" actId="1076"/>
          <ac:grpSpMkLst>
            <pc:docMk/>
            <pc:sldMk cId="3543672444" sldId="2524"/>
            <ac:grpSpMk id="14" creationId="{F622FFD3-5B03-D9CB-721E-CE5329E989FB}"/>
          </ac:grpSpMkLst>
        </pc:grpChg>
        <pc:grpChg chg="add mod">
          <ac:chgData name="Yuan,Ying" userId="d81d7566-9226-463d-afe4-7fddba3cd5aa" providerId="ADAL" clId="{00162A01-D66F-914F-9704-452CDC2CE1EE}" dt="2024-01-21T21:48:51.957" v="1967" actId="1076"/>
          <ac:grpSpMkLst>
            <pc:docMk/>
            <pc:sldMk cId="3543672444" sldId="2524"/>
            <ac:grpSpMk id="18" creationId="{577921FF-DB30-6553-7D1C-6059C32811BD}"/>
          </ac:grpSpMkLst>
        </pc:grpChg>
        <pc:cxnChg chg="add mod">
          <ac:chgData name="Yuan,Ying" userId="d81d7566-9226-463d-afe4-7fddba3cd5aa" providerId="ADAL" clId="{00162A01-D66F-914F-9704-452CDC2CE1EE}" dt="2024-01-21T21:48:51.957" v="1967" actId="1076"/>
          <ac:cxnSpMkLst>
            <pc:docMk/>
            <pc:sldMk cId="3543672444" sldId="2524"/>
            <ac:cxnSpMk id="4" creationId="{454A1AA8-F272-BD7A-EAB2-5FD2FE71FAD2}"/>
          </ac:cxnSpMkLst>
        </pc:cxnChg>
        <pc:cxnChg chg="add mod">
          <ac:chgData name="Yuan,Ying" userId="d81d7566-9226-463d-afe4-7fddba3cd5aa" providerId="ADAL" clId="{00162A01-D66F-914F-9704-452CDC2CE1EE}" dt="2024-01-21T21:48:51.957" v="1967" actId="1076"/>
          <ac:cxnSpMkLst>
            <pc:docMk/>
            <pc:sldMk cId="3543672444" sldId="2524"/>
            <ac:cxnSpMk id="5" creationId="{6590C813-59FC-3987-0764-7B3C071206DC}"/>
          </ac:cxnSpMkLst>
        </pc:cxnChg>
        <pc:cxnChg chg="add mod">
          <ac:chgData name="Yuan,Ying" userId="d81d7566-9226-463d-afe4-7fddba3cd5aa" providerId="ADAL" clId="{00162A01-D66F-914F-9704-452CDC2CE1EE}" dt="2024-01-21T21:48:51.957" v="1967" actId="1076"/>
          <ac:cxnSpMkLst>
            <pc:docMk/>
            <pc:sldMk cId="3543672444" sldId="2524"/>
            <ac:cxnSpMk id="22" creationId="{AF6EB1B3-73E6-5808-22C4-7E3BC9A65268}"/>
          </ac:cxnSpMkLst>
        </pc:cxnChg>
        <pc:cxnChg chg="add mod">
          <ac:chgData name="Yuan,Ying" userId="d81d7566-9226-463d-afe4-7fddba3cd5aa" providerId="ADAL" clId="{00162A01-D66F-914F-9704-452CDC2CE1EE}" dt="2024-01-21T21:48:51.957" v="1967" actId="1076"/>
          <ac:cxnSpMkLst>
            <pc:docMk/>
            <pc:sldMk cId="3543672444" sldId="2524"/>
            <ac:cxnSpMk id="23" creationId="{4D9F5E43-0684-2244-9AFF-15C1F9D0EA39}"/>
          </ac:cxnSpMkLst>
        </pc:cxnChg>
        <pc:cxnChg chg="add mod">
          <ac:chgData name="Yuan,Ying" userId="d81d7566-9226-463d-afe4-7fddba3cd5aa" providerId="ADAL" clId="{00162A01-D66F-914F-9704-452CDC2CE1EE}" dt="2024-01-21T21:48:51.957" v="1967" actId="1076"/>
          <ac:cxnSpMkLst>
            <pc:docMk/>
            <pc:sldMk cId="3543672444" sldId="2524"/>
            <ac:cxnSpMk id="24" creationId="{76DD8159-B842-89A0-82AA-97AE04258BFD}"/>
          </ac:cxnSpMkLst>
        </pc:cxnChg>
        <pc:cxnChg chg="add mod">
          <ac:chgData name="Yuan,Ying" userId="d81d7566-9226-463d-afe4-7fddba3cd5aa" providerId="ADAL" clId="{00162A01-D66F-914F-9704-452CDC2CE1EE}" dt="2024-01-21T21:48:51.957" v="1967" actId="1076"/>
          <ac:cxnSpMkLst>
            <pc:docMk/>
            <pc:sldMk cId="3543672444" sldId="2524"/>
            <ac:cxnSpMk id="31" creationId="{1D805D05-2172-4154-9A07-EE16C9AAC2B2}"/>
          </ac:cxnSpMkLst>
        </pc:cxnChg>
        <pc:cxnChg chg="add mod">
          <ac:chgData name="Yuan,Ying" userId="d81d7566-9226-463d-afe4-7fddba3cd5aa" providerId="ADAL" clId="{00162A01-D66F-914F-9704-452CDC2CE1EE}" dt="2024-01-21T21:48:51.957" v="1967" actId="1076"/>
          <ac:cxnSpMkLst>
            <pc:docMk/>
            <pc:sldMk cId="3543672444" sldId="2524"/>
            <ac:cxnSpMk id="32" creationId="{778C23F5-C459-D372-2E4E-E45B1F0437CB}"/>
          </ac:cxnSpMkLst>
        </pc:cxnChg>
        <pc:cxnChg chg="add mod">
          <ac:chgData name="Yuan,Ying" userId="d81d7566-9226-463d-afe4-7fddba3cd5aa" providerId="ADAL" clId="{00162A01-D66F-914F-9704-452CDC2CE1EE}" dt="2024-01-21T21:48:51.957" v="1967" actId="1076"/>
          <ac:cxnSpMkLst>
            <pc:docMk/>
            <pc:sldMk cId="3543672444" sldId="2524"/>
            <ac:cxnSpMk id="33" creationId="{7D67BD8B-7182-01BE-86DE-A41AC91AAA85}"/>
          </ac:cxnSpMkLst>
        </pc:cxnChg>
      </pc:sldChg>
      <pc:sldChg chg="new del">
        <pc:chgData name="Yuan,Ying" userId="d81d7566-9226-463d-afe4-7fddba3cd5aa" providerId="ADAL" clId="{00162A01-D66F-914F-9704-452CDC2CE1EE}" dt="2024-01-21T21:53:21.632" v="2089" actId="2696"/>
        <pc:sldMkLst>
          <pc:docMk/>
          <pc:sldMk cId="282939613" sldId="2525"/>
        </pc:sldMkLst>
      </pc:sldChg>
      <pc:sldChg chg="addSp delSp modSp add mod">
        <pc:chgData name="Yuan,Ying" userId="d81d7566-9226-463d-afe4-7fddba3cd5aa" providerId="ADAL" clId="{00162A01-D66F-914F-9704-452CDC2CE1EE}" dt="2024-01-21T22:08:38.001" v="2384" actId="207"/>
        <pc:sldMkLst>
          <pc:docMk/>
          <pc:sldMk cId="520875806" sldId="2525"/>
        </pc:sldMkLst>
        <pc:spChg chg="add mod">
          <ac:chgData name="Yuan,Ying" userId="d81d7566-9226-463d-afe4-7fddba3cd5aa" providerId="ADAL" clId="{00162A01-D66F-914F-9704-452CDC2CE1EE}" dt="2024-01-21T22:06:25.381" v="2366"/>
          <ac:spMkLst>
            <pc:docMk/>
            <pc:sldMk cId="520875806" sldId="2525"/>
            <ac:spMk id="3" creationId="{84EA8637-515C-72FC-BB60-6DE4B306A34E}"/>
          </ac:spMkLst>
        </pc:spChg>
        <pc:spChg chg="add mod">
          <ac:chgData name="Yuan,Ying" userId="d81d7566-9226-463d-afe4-7fddba3cd5aa" providerId="ADAL" clId="{00162A01-D66F-914F-9704-452CDC2CE1EE}" dt="2024-01-21T22:07:55.368" v="2377" actId="207"/>
          <ac:spMkLst>
            <pc:docMk/>
            <pc:sldMk cId="520875806" sldId="2525"/>
            <ac:spMk id="6" creationId="{BE676827-523F-D03B-6864-D24D5AED81DF}"/>
          </ac:spMkLst>
        </pc:spChg>
        <pc:spChg chg="add mod">
          <ac:chgData name="Yuan,Ying" userId="d81d7566-9226-463d-afe4-7fddba3cd5aa" providerId="ADAL" clId="{00162A01-D66F-914F-9704-452CDC2CE1EE}" dt="2024-01-21T22:08:38.001" v="2384" actId="207"/>
          <ac:spMkLst>
            <pc:docMk/>
            <pc:sldMk cId="520875806" sldId="2525"/>
            <ac:spMk id="7" creationId="{E8D52D5B-A4C5-C641-D549-E46B43F4638A}"/>
          </ac:spMkLst>
        </pc:spChg>
        <pc:spChg chg="del">
          <ac:chgData name="Yuan,Ying" userId="d81d7566-9226-463d-afe4-7fddba3cd5aa" providerId="ADAL" clId="{00162A01-D66F-914F-9704-452CDC2CE1EE}" dt="2024-01-21T22:06:24.677" v="2365" actId="478"/>
          <ac:spMkLst>
            <pc:docMk/>
            <pc:sldMk cId="520875806" sldId="2525"/>
            <ac:spMk id="8" creationId="{91101577-2470-A35F-7375-9DCFBA7AF7E8}"/>
          </ac:spMkLst>
        </pc:spChg>
        <pc:spChg chg="add mod">
          <ac:chgData name="Yuan,Ying" userId="d81d7566-9226-463d-afe4-7fddba3cd5aa" providerId="ADAL" clId="{00162A01-D66F-914F-9704-452CDC2CE1EE}" dt="2024-01-21T22:08:34.228" v="2383" actId="207"/>
          <ac:spMkLst>
            <pc:docMk/>
            <pc:sldMk cId="520875806" sldId="2525"/>
            <ac:spMk id="9" creationId="{7CE40D64-306F-62E2-4DA8-C13341BC8537}"/>
          </ac:spMkLst>
        </pc:spChg>
        <pc:graphicFrameChg chg="modGraphic">
          <ac:chgData name="Yuan,Ying" userId="d81d7566-9226-463d-afe4-7fddba3cd5aa" providerId="ADAL" clId="{00162A01-D66F-914F-9704-452CDC2CE1EE}" dt="2024-01-21T22:08:22.487" v="2380" actId="207"/>
          <ac:graphicFrameMkLst>
            <pc:docMk/>
            <pc:sldMk cId="520875806" sldId="2525"/>
            <ac:graphicFrameMk id="4" creationId="{4A1FD5DD-BC3A-3EA2-933C-369715CF3A79}"/>
          </ac:graphicFrameMkLst>
        </pc:graphicFrameChg>
      </pc:sldChg>
      <pc:sldChg chg="new del">
        <pc:chgData name="Yuan,Ying" userId="d81d7566-9226-463d-afe4-7fddba3cd5aa" providerId="ADAL" clId="{00162A01-D66F-914F-9704-452CDC2CE1EE}" dt="2024-01-21T22:02:54.964" v="2271" actId="2696"/>
        <pc:sldMkLst>
          <pc:docMk/>
          <pc:sldMk cId="1236173326" sldId="2525"/>
        </pc:sldMkLst>
      </pc:sldChg>
    </pc:docChg>
  </pc:docChgLst>
  <pc:docChgLst>
    <pc:chgData name="Yuan,Ying" userId="d81d7566-9226-463d-afe4-7fddba3cd5aa" providerId="ADAL" clId="{93DD02F9-EA32-C149-A798-3DE641C20EF4}"/>
    <pc:docChg chg="undo custSel addSld delSld modSld">
      <pc:chgData name="Yuan,Ying" userId="d81d7566-9226-463d-afe4-7fddba3cd5aa" providerId="ADAL" clId="{93DD02F9-EA32-C149-A798-3DE641C20EF4}" dt="2024-03-12T15:24:27.409" v="80" actId="2696"/>
      <pc:docMkLst>
        <pc:docMk/>
      </pc:docMkLst>
      <pc:sldChg chg="add del mod modShow">
        <pc:chgData name="Yuan,Ying" userId="d81d7566-9226-463d-afe4-7fddba3cd5aa" providerId="ADAL" clId="{93DD02F9-EA32-C149-A798-3DE641C20EF4}" dt="2024-03-12T15:21:34.328" v="76" actId="2696"/>
        <pc:sldMkLst>
          <pc:docMk/>
          <pc:sldMk cId="291505594" sldId="686"/>
        </pc:sldMkLst>
      </pc:sldChg>
      <pc:sldChg chg="del">
        <pc:chgData name="Yuan,Ying" userId="d81d7566-9226-463d-afe4-7fddba3cd5aa" providerId="ADAL" clId="{93DD02F9-EA32-C149-A798-3DE641C20EF4}" dt="2024-03-12T15:14:00.300" v="20" actId="2696"/>
        <pc:sldMkLst>
          <pc:docMk/>
          <pc:sldMk cId="681668189" sldId="709"/>
        </pc:sldMkLst>
      </pc:sldChg>
      <pc:sldChg chg="del">
        <pc:chgData name="Yuan,Ying" userId="d81d7566-9226-463d-afe4-7fddba3cd5aa" providerId="ADAL" clId="{93DD02F9-EA32-C149-A798-3DE641C20EF4}" dt="2024-03-12T15:14:00.300" v="20" actId="2696"/>
        <pc:sldMkLst>
          <pc:docMk/>
          <pc:sldMk cId="3004439849" sldId="2154"/>
        </pc:sldMkLst>
      </pc:sldChg>
      <pc:sldChg chg="del">
        <pc:chgData name="Yuan,Ying" userId="d81d7566-9226-463d-afe4-7fddba3cd5aa" providerId="ADAL" clId="{93DD02F9-EA32-C149-A798-3DE641C20EF4}" dt="2024-03-12T15:14:00.300" v="20" actId="2696"/>
        <pc:sldMkLst>
          <pc:docMk/>
          <pc:sldMk cId="1619012011" sldId="2176"/>
        </pc:sldMkLst>
      </pc:sldChg>
      <pc:sldChg chg="add">
        <pc:chgData name="Yuan,Ying" userId="d81d7566-9226-463d-afe4-7fddba3cd5aa" providerId="ADAL" clId="{93DD02F9-EA32-C149-A798-3DE641C20EF4}" dt="2024-03-12T15:12:32.372" v="18"/>
        <pc:sldMkLst>
          <pc:docMk/>
          <pc:sldMk cId="594064356" sldId="2197"/>
        </pc:sldMkLst>
      </pc:sldChg>
      <pc:sldChg chg="del">
        <pc:chgData name="Yuan,Ying" userId="d81d7566-9226-463d-afe4-7fddba3cd5aa" providerId="ADAL" clId="{93DD02F9-EA32-C149-A798-3DE641C20EF4}" dt="2024-03-12T15:14:00.300" v="20" actId="2696"/>
        <pc:sldMkLst>
          <pc:docMk/>
          <pc:sldMk cId="2148355688" sldId="2369"/>
        </pc:sldMkLst>
      </pc:sldChg>
      <pc:sldChg chg="add">
        <pc:chgData name="Yuan,Ying" userId="d81d7566-9226-463d-afe4-7fddba3cd5aa" providerId="ADAL" clId="{93DD02F9-EA32-C149-A798-3DE641C20EF4}" dt="2024-03-12T15:13:13.699" v="19"/>
        <pc:sldMkLst>
          <pc:docMk/>
          <pc:sldMk cId="3357818711" sldId="2370"/>
        </pc:sldMkLst>
      </pc:sldChg>
      <pc:sldChg chg="add">
        <pc:chgData name="Yuan,Ying" userId="d81d7566-9226-463d-afe4-7fddba3cd5aa" providerId="ADAL" clId="{93DD02F9-EA32-C149-A798-3DE641C20EF4}" dt="2024-03-12T15:13:13.699" v="19"/>
        <pc:sldMkLst>
          <pc:docMk/>
          <pc:sldMk cId="3745967755" sldId="2372"/>
        </pc:sldMkLst>
      </pc:sldChg>
      <pc:sldChg chg="add del mod modShow">
        <pc:chgData name="Yuan,Ying" userId="d81d7566-9226-463d-afe4-7fddba3cd5aa" providerId="ADAL" clId="{93DD02F9-EA32-C149-A798-3DE641C20EF4}" dt="2024-03-12T15:24:27.409" v="80" actId="2696"/>
        <pc:sldMkLst>
          <pc:docMk/>
          <pc:sldMk cId="917023259" sldId="2402"/>
        </pc:sldMkLst>
      </pc:sldChg>
      <pc:sldChg chg="modSp add">
        <pc:chgData name="Yuan,Ying" userId="d81d7566-9226-463d-afe4-7fddba3cd5aa" providerId="ADAL" clId="{93DD02F9-EA32-C149-A798-3DE641C20EF4}" dt="2024-03-12T15:15:03.745" v="22"/>
        <pc:sldMkLst>
          <pc:docMk/>
          <pc:sldMk cId="1095517957" sldId="2439"/>
        </pc:sldMkLst>
        <pc:spChg chg="mod">
          <ac:chgData name="Yuan,Ying" userId="d81d7566-9226-463d-afe4-7fddba3cd5aa" providerId="ADAL" clId="{93DD02F9-EA32-C149-A798-3DE641C20EF4}" dt="2024-03-12T15:15:03.745" v="22"/>
          <ac:spMkLst>
            <pc:docMk/>
            <pc:sldMk cId="1095517957" sldId="2439"/>
            <ac:spMk id="4" creationId="{E40477B4-CEC6-034A-9D7D-00353234CCB8}"/>
          </ac:spMkLst>
        </pc:spChg>
      </pc:sldChg>
      <pc:sldChg chg="modSp mod">
        <pc:chgData name="Yuan,Ying" userId="d81d7566-9226-463d-afe4-7fddba3cd5aa" providerId="ADAL" clId="{93DD02F9-EA32-C149-A798-3DE641C20EF4}" dt="2024-03-12T15:09:20.366" v="2"/>
        <pc:sldMkLst>
          <pc:docMk/>
          <pc:sldMk cId="1499444868" sldId="2443"/>
        </pc:sldMkLst>
        <pc:spChg chg="mod">
          <ac:chgData name="Yuan,Ying" userId="d81d7566-9226-463d-afe4-7fddba3cd5aa" providerId="ADAL" clId="{93DD02F9-EA32-C149-A798-3DE641C20EF4}" dt="2024-03-12T15:09:20.366" v="2"/>
          <ac:spMkLst>
            <pc:docMk/>
            <pc:sldMk cId="1499444868" sldId="2443"/>
            <ac:spMk id="2" creationId="{7FB4E145-355A-C2E8-AA92-7DC2131C7BFA}"/>
          </ac:spMkLst>
        </pc:spChg>
      </pc:sldChg>
      <pc:sldChg chg="modSp mod">
        <pc:chgData name="Yuan,Ying" userId="d81d7566-9226-463d-afe4-7fddba3cd5aa" providerId="ADAL" clId="{93DD02F9-EA32-C149-A798-3DE641C20EF4}" dt="2024-03-12T15:10:02.774" v="15" actId="1076"/>
        <pc:sldMkLst>
          <pc:docMk/>
          <pc:sldMk cId="1126489322" sldId="2446"/>
        </pc:sldMkLst>
        <pc:spChg chg="mod">
          <ac:chgData name="Yuan,Ying" userId="d81d7566-9226-463d-afe4-7fddba3cd5aa" providerId="ADAL" clId="{93DD02F9-EA32-C149-A798-3DE641C20EF4}" dt="2024-03-12T15:10:02.774" v="15" actId="1076"/>
          <ac:spMkLst>
            <pc:docMk/>
            <pc:sldMk cId="1126489322" sldId="2446"/>
            <ac:spMk id="33" creationId="{12EB6915-7070-DB44-9B29-BE7D2E0020AC}"/>
          </ac:spMkLst>
        </pc:spChg>
      </pc:sldChg>
      <pc:sldChg chg="del">
        <pc:chgData name="Yuan,Ying" userId="d81d7566-9226-463d-afe4-7fddba3cd5aa" providerId="ADAL" clId="{93DD02F9-EA32-C149-A798-3DE641C20EF4}" dt="2024-03-12T15:10:15.314" v="16" actId="2696"/>
        <pc:sldMkLst>
          <pc:docMk/>
          <pc:sldMk cId="1049379590" sldId="2516"/>
        </pc:sldMkLst>
      </pc:sldChg>
      <pc:sldChg chg="del">
        <pc:chgData name="Yuan,Ying" userId="d81d7566-9226-463d-afe4-7fddba3cd5aa" providerId="ADAL" clId="{93DD02F9-EA32-C149-A798-3DE641C20EF4}" dt="2024-03-12T15:14:00.300" v="20" actId="2696"/>
        <pc:sldMkLst>
          <pc:docMk/>
          <pc:sldMk cId="67442228" sldId="2517"/>
        </pc:sldMkLst>
      </pc:sldChg>
      <pc:sldChg chg="del mod modShow">
        <pc:chgData name="Yuan,Ying" userId="d81d7566-9226-463d-afe4-7fddba3cd5aa" providerId="ADAL" clId="{93DD02F9-EA32-C149-A798-3DE641C20EF4}" dt="2024-03-12T15:14:00.300" v="20" actId="2696"/>
        <pc:sldMkLst>
          <pc:docMk/>
          <pc:sldMk cId="2649512347" sldId="2520"/>
        </pc:sldMkLst>
      </pc:sldChg>
      <pc:sldChg chg="del">
        <pc:chgData name="Yuan,Ying" userId="d81d7566-9226-463d-afe4-7fddba3cd5aa" providerId="ADAL" clId="{93DD02F9-EA32-C149-A798-3DE641C20EF4}" dt="2024-03-12T15:14:00.300" v="20" actId="2696"/>
        <pc:sldMkLst>
          <pc:docMk/>
          <pc:sldMk cId="520875806" sldId="2525"/>
        </pc:sldMkLst>
      </pc:sldChg>
      <pc:sldChg chg="add del mod modShow">
        <pc:chgData name="Yuan,Ying" userId="d81d7566-9226-463d-afe4-7fddba3cd5aa" providerId="ADAL" clId="{93DD02F9-EA32-C149-A798-3DE641C20EF4}" dt="2024-03-12T15:21:34.328" v="76" actId="2696"/>
        <pc:sldMkLst>
          <pc:docMk/>
          <pc:sldMk cId="3626070249" sldId="2528"/>
        </pc:sldMkLst>
      </pc:sldChg>
      <pc:sldChg chg="add del mod modShow">
        <pc:chgData name="Yuan,Ying" userId="d81d7566-9226-463d-afe4-7fddba3cd5aa" providerId="ADAL" clId="{93DD02F9-EA32-C149-A798-3DE641C20EF4}" dt="2024-03-12T15:21:34.328" v="76" actId="2696"/>
        <pc:sldMkLst>
          <pc:docMk/>
          <pc:sldMk cId="849484054" sldId="2529"/>
        </pc:sldMkLst>
      </pc:sldChg>
      <pc:sldChg chg="add">
        <pc:chgData name="Yuan,Ying" userId="d81d7566-9226-463d-afe4-7fddba3cd5aa" providerId="ADAL" clId="{93DD02F9-EA32-C149-A798-3DE641C20EF4}" dt="2024-03-12T15:13:13.699" v="19"/>
        <pc:sldMkLst>
          <pc:docMk/>
          <pc:sldMk cId="4137546875" sldId="2530"/>
        </pc:sldMkLst>
      </pc:sldChg>
      <pc:sldChg chg="add">
        <pc:chgData name="Yuan,Ying" userId="d81d7566-9226-463d-afe4-7fddba3cd5aa" providerId="ADAL" clId="{93DD02F9-EA32-C149-A798-3DE641C20EF4}" dt="2024-03-12T15:13:13.699" v="19"/>
        <pc:sldMkLst>
          <pc:docMk/>
          <pc:sldMk cId="959841401" sldId="2531"/>
        </pc:sldMkLst>
      </pc:sldChg>
      <pc:sldChg chg="new del">
        <pc:chgData name="Yuan,Ying" userId="d81d7566-9226-463d-afe4-7fddba3cd5aa" providerId="ADAL" clId="{93DD02F9-EA32-C149-A798-3DE641C20EF4}" dt="2024-03-12T15:16:14.629" v="25" actId="2696"/>
        <pc:sldMkLst>
          <pc:docMk/>
          <pc:sldMk cId="1663517765" sldId="2532"/>
        </pc:sldMkLst>
      </pc:sldChg>
      <pc:sldChg chg="modSp add mod">
        <pc:chgData name="Yuan,Ying" userId="d81d7566-9226-463d-afe4-7fddba3cd5aa" providerId="ADAL" clId="{93DD02F9-EA32-C149-A798-3DE641C20EF4}" dt="2024-03-12T15:16:58.782" v="50" actId="20577"/>
        <pc:sldMkLst>
          <pc:docMk/>
          <pc:sldMk cId="2062485475" sldId="2544"/>
        </pc:sldMkLst>
        <pc:spChg chg="mod">
          <ac:chgData name="Yuan,Ying" userId="d81d7566-9226-463d-afe4-7fddba3cd5aa" providerId="ADAL" clId="{93DD02F9-EA32-C149-A798-3DE641C20EF4}" dt="2024-03-12T15:16:58.782" v="50" actId="20577"/>
          <ac:spMkLst>
            <pc:docMk/>
            <pc:sldMk cId="2062485475" sldId="2544"/>
            <ac:spMk id="2" creationId="{865C1655-697C-4C95-9265-82D92AF7F7F2}"/>
          </ac:spMkLst>
        </pc:spChg>
        <pc:spChg chg="mod">
          <ac:chgData name="Yuan,Ying" userId="d81d7566-9226-463d-afe4-7fddba3cd5aa" providerId="ADAL" clId="{93DD02F9-EA32-C149-A798-3DE641C20EF4}" dt="2024-03-12T15:16:37.537" v="38"/>
          <ac:spMkLst>
            <pc:docMk/>
            <pc:sldMk cId="2062485475" sldId="2544"/>
            <ac:spMk id="4" creationId="{BB86EDE6-0BEC-F2C9-DEE9-BA9A2610934D}"/>
          </ac:spMkLst>
        </pc:spChg>
      </pc:sldChg>
      <pc:sldChg chg="modSp add mod">
        <pc:chgData name="Yuan,Ying" userId="d81d7566-9226-463d-afe4-7fddba3cd5aa" providerId="ADAL" clId="{93DD02F9-EA32-C149-A798-3DE641C20EF4}" dt="2024-03-12T15:16:24.222" v="37" actId="20577"/>
        <pc:sldMkLst>
          <pc:docMk/>
          <pc:sldMk cId="859385828" sldId="2545"/>
        </pc:sldMkLst>
        <pc:spChg chg="mod">
          <ac:chgData name="Yuan,Ying" userId="d81d7566-9226-463d-afe4-7fddba3cd5aa" providerId="ADAL" clId="{93DD02F9-EA32-C149-A798-3DE641C20EF4}" dt="2024-03-12T15:16:24.222" v="37" actId="20577"/>
          <ac:spMkLst>
            <pc:docMk/>
            <pc:sldMk cId="859385828" sldId="2545"/>
            <ac:spMk id="2" creationId="{70061DE9-B1E0-4ABA-1FC3-1203C37C01E3}"/>
          </ac:spMkLst>
        </pc:spChg>
        <pc:spChg chg="mod">
          <ac:chgData name="Yuan,Ying" userId="d81d7566-9226-463d-afe4-7fddba3cd5aa" providerId="ADAL" clId="{93DD02F9-EA32-C149-A798-3DE641C20EF4}" dt="2024-03-12T15:16:09.820" v="24"/>
          <ac:spMkLst>
            <pc:docMk/>
            <pc:sldMk cId="859385828" sldId="2545"/>
            <ac:spMk id="4" creationId="{12ADE508-17BD-8D26-B6F2-38ECD1BC592C}"/>
          </ac:spMkLst>
        </pc:spChg>
      </pc:sldChg>
      <pc:sldChg chg="modSp add del mod">
        <pc:chgData name="Yuan,Ying" userId="d81d7566-9226-463d-afe4-7fddba3cd5aa" providerId="ADAL" clId="{93DD02F9-EA32-C149-A798-3DE641C20EF4}" dt="2024-03-12T15:21:13.002" v="74" actId="2696"/>
        <pc:sldMkLst>
          <pc:docMk/>
          <pc:sldMk cId="4237206412" sldId="2546"/>
        </pc:sldMkLst>
        <pc:spChg chg="mod">
          <ac:chgData name="Yuan,Ying" userId="d81d7566-9226-463d-afe4-7fddba3cd5aa" providerId="ADAL" clId="{93DD02F9-EA32-C149-A798-3DE641C20EF4}" dt="2024-03-12T15:19:28.051" v="60" actId="12"/>
          <ac:spMkLst>
            <pc:docMk/>
            <pc:sldMk cId="4237206412" sldId="2546"/>
            <ac:spMk id="5" creationId="{07D9EE0F-A532-474C-8242-254ED010432A}"/>
          </ac:spMkLst>
        </pc:spChg>
      </pc:sldChg>
      <pc:sldChg chg="addSp modSp new mod modAnim">
        <pc:chgData name="Yuan,Ying" userId="d81d7566-9226-463d-afe4-7fddba3cd5aa" providerId="ADAL" clId="{93DD02F9-EA32-C149-A798-3DE641C20EF4}" dt="2024-03-12T15:21:22.728" v="75"/>
        <pc:sldMkLst>
          <pc:docMk/>
          <pc:sldMk cId="654095148" sldId="2547"/>
        </pc:sldMkLst>
        <pc:spChg chg="mod">
          <ac:chgData name="Yuan,Ying" userId="d81d7566-9226-463d-afe4-7fddba3cd5aa" providerId="ADAL" clId="{93DD02F9-EA32-C149-A798-3DE641C20EF4}" dt="2024-03-12T15:21:22.728" v="75"/>
          <ac:spMkLst>
            <pc:docMk/>
            <pc:sldMk cId="654095148" sldId="2547"/>
            <ac:spMk id="2" creationId="{539929E5-CA0B-FF41-D592-B2AAEA886516}"/>
          </ac:spMkLst>
        </pc:spChg>
        <pc:spChg chg="mod">
          <ac:chgData name="Yuan,Ying" userId="d81d7566-9226-463d-afe4-7fddba3cd5aa" providerId="ADAL" clId="{93DD02F9-EA32-C149-A798-3DE641C20EF4}" dt="2024-03-12T15:20:56.005" v="73" actId="255"/>
          <ac:spMkLst>
            <pc:docMk/>
            <pc:sldMk cId="654095148" sldId="2547"/>
            <ac:spMk id="3" creationId="{C30C40FF-F592-21CC-15BF-9A4C99BEEEF3}"/>
          </ac:spMkLst>
        </pc:spChg>
        <pc:spChg chg="add mod">
          <ac:chgData name="Yuan,Ying" userId="d81d7566-9226-463d-afe4-7fddba3cd5aa" providerId="ADAL" clId="{93DD02F9-EA32-C149-A798-3DE641C20EF4}" dt="2024-03-12T15:20:37.549" v="72" actId="1076"/>
          <ac:spMkLst>
            <pc:docMk/>
            <pc:sldMk cId="654095148" sldId="2547"/>
            <ac:spMk id="5" creationId="{5EAC8B4A-307E-A045-1C71-910F2592E90A}"/>
          </ac:spMkLst>
        </pc:spChg>
        <pc:spChg chg="add mod">
          <ac:chgData name="Yuan,Ying" userId="d81d7566-9226-463d-afe4-7fddba3cd5aa" providerId="ADAL" clId="{93DD02F9-EA32-C149-A798-3DE641C20EF4}" dt="2024-03-12T15:20:37.549" v="72" actId="1076"/>
          <ac:spMkLst>
            <pc:docMk/>
            <pc:sldMk cId="654095148" sldId="2547"/>
            <ac:spMk id="6" creationId="{D6B23F0E-EBA1-E44F-B074-763CC107DD9F}"/>
          </ac:spMkLst>
        </pc:spChg>
        <pc:graphicFrameChg chg="add mod">
          <ac:chgData name="Yuan,Ying" userId="d81d7566-9226-463d-afe4-7fddba3cd5aa" providerId="ADAL" clId="{93DD02F9-EA32-C149-A798-3DE641C20EF4}" dt="2024-03-12T15:20:37.549" v="72" actId="1076"/>
          <ac:graphicFrameMkLst>
            <pc:docMk/>
            <pc:sldMk cId="654095148" sldId="2547"/>
            <ac:graphicFrameMk id="4" creationId="{6213A727-291D-E1D7-49DA-3A08AD9B79A0}"/>
          </ac:graphicFrameMkLst>
        </pc:graphicFrameChg>
      </pc:sldChg>
    </pc:docChg>
  </pc:docChgLst>
  <pc:docChgLst>
    <pc:chgData name="Yuan,Ying" userId="d81d7566-9226-463d-afe4-7fddba3cd5aa" providerId="ADAL" clId="{FDFD4C21-B0EB-E844-B21F-425412EAF0A5}"/>
    <pc:docChg chg="undo custSel addSld delSld modSld sldOrd">
      <pc:chgData name="Yuan,Ying" userId="d81d7566-9226-463d-afe4-7fddba3cd5aa" providerId="ADAL" clId="{FDFD4C21-B0EB-E844-B21F-425412EAF0A5}" dt="2023-10-15T21:55:27.528" v="1642" actId="729"/>
      <pc:docMkLst>
        <pc:docMk/>
      </pc:docMkLst>
      <pc:sldChg chg="del">
        <pc:chgData name="Yuan,Ying" userId="d81d7566-9226-463d-afe4-7fddba3cd5aa" providerId="ADAL" clId="{FDFD4C21-B0EB-E844-B21F-425412EAF0A5}" dt="2023-09-23T16:58:04.876" v="804" actId="2696"/>
        <pc:sldMkLst>
          <pc:docMk/>
          <pc:sldMk cId="4256299008" sldId="524"/>
        </pc:sldMkLst>
      </pc:sldChg>
      <pc:sldChg chg="add del">
        <pc:chgData name="Yuan,Ying" userId="d81d7566-9226-463d-afe4-7fddba3cd5aa" providerId="ADAL" clId="{FDFD4C21-B0EB-E844-B21F-425412EAF0A5}" dt="2023-10-15T17:03:29.422" v="1533"/>
        <pc:sldMkLst>
          <pc:docMk/>
          <pc:sldMk cId="291505594" sldId="686"/>
        </pc:sldMkLst>
      </pc:sldChg>
      <pc:sldChg chg="add del mod modShow">
        <pc:chgData name="Yuan,Ying" userId="d81d7566-9226-463d-afe4-7fddba3cd5aa" providerId="ADAL" clId="{FDFD4C21-B0EB-E844-B21F-425412EAF0A5}" dt="2023-10-15T17:04:11.613" v="1534"/>
        <pc:sldMkLst>
          <pc:docMk/>
          <pc:sldMk cId="681668189" sldId="709"/>
        </pc:sldMkLst>
      </pc:sldChg>
      <pc:sldChg chg="modSp mod">
        <pc:chgData name="Yuan,Ying" userId="d81d7566-9226-463d-afe4-7fddba3cd5aa" providerId="ADAL" clId="{FDFD4C21-B0EB-E844-B21F-425412EAF0A5}" dt="2023-09-23T16:29:15.208" v="559" actId="20577"/>
        <pc:sldMkLst>
          <pc:docMk/>
          <pc:sldMk cId="3004439849" sldId="2154"/>
        </pc:sldMkLst>
        <pc:spChg chg="mod">
          <ac:chgData name="Yuan,Ying" userId="d81d7566-9226-463d-afe4-7fddba3cd5aa" providerId="ADAL" clId="{FDFD4C21-B0EB-E844-B21F-425412EAF0A5}" dt="2023-09-23T16:28:46.438" v="514" actId="1076"/>
          <ac:spMkLst>
            <pc:docMk/>
            <pc:sldMk cId="3004439849" sldId="2154"/>
            <ac:spMk id="3" creationId="{9CC99806-F85A-D646-8F3E-CE1993E55D18}"/>
          </ac:spMkLst>
        </pc:spChg>
        <pc:spChg chg="mod">
          <ac:chgData name="Yuan,Ying" userId="d81d7566-9226-463d-afe4-7fddba3cd5aa" providerId="ADAL" clId="{FDFD4C21-B0EB-E844-B21F-425412EAF0A5}" dt="2023-09-23T16:29:15.208" v="559" actId="20577"/>
          <ac:spMkLst>
            <pc:docMk/>
            <pc:sldMk cId="3004439849" sldId="2154"/>
            <ac:spMk id="5" creationId="{07D9EE0F-A532-474C-8242-254ED010432A}"/>
          </ac:spMkLst>
        </pc:spChg>
        <pc:spChg chg="mod">
          <ac:chgData name="Yuan,Ying" userId="d81d7566-9226-463d-afe4-7fddba3cd5aa" providerId="ADAL" clId="{FDFD4C21-B0EB-E844-B21F-425412EAF0A5}" dt="2023-09-23T16:28:46.438" v="514" actId="1076"/>
          <ac:spMkLst>
            <pc:docMk/>
            <pc:sldMk cId="3004439849" sldId="2154"/>
            <ac:spMk id="6" creationId="{888C5584-A496-B148-B6FC-159A659CD66C}"/>
          </ac:spMkLst>
        </pc:spChg>
        <pc:graphicFrameChg chg="mod">
          <ac:chgData name="Yuan,Ying" userId="d81d7566-9226-463d-afe4-7fddba3cd5aa" providerId="ADAL" clId="{FDFD4C21-B0EB-E844-B21F-425412EAF0A5}" dt="2023-09-23T16:28:46.438" v="514" actId="1076"/>
          <ac:graphicFrameMkLst>
            <pc:docMk/>
            <pc:sldMk cId="3004439849" sldId="2154"/>
            <ac:graphicFrameMk id="7" creationId="{8E21692D-8A04-4F4B-843F-6A27226AB986}"/>
          </ac:graphicFrameMkLst>
        </pc:graphicFrameChg>
      </pc:sldChg>
      <pc:sldChg chg="ord">
        <pc:chgData name="Yuan,Ying" userId="d81d7566-9226-463d-afe4-7fddba3cd5aa" providerId="ADAL" clId="{FDFD4C21-B0EB-E844-B21F-425412EAF0A5}" dt="2023-10-15T17:04:15.277" v="1535" actId="20578"/>
        <pc:sldMkLst>
          <pc:docMk/>
          <pc:sldMk cId="1619012011" sldId="2176"/>
        </pc:sldMkLst>
      </pc:sldChg>
      <pc:sldChg chg="mod modShow">
        <pc:chgData name="Yuan,Ying" userId="d81d7566-9226-463d-afe4-7fddba3cd5aa" providerId="ADAL" clId="{FDFD4C21-B0EB-E844-B21F-425412EAF0A5}" dt="2023-10-15T21:55:27.528" v="1642" actId="729"/>
        <pc:sldMkLst>
          <pc:docMk/>
          <pc:sldMk cId="1872846983" sldId="2196"/>
        </pc:sldMkLst>
      </pc:sldChg>
      <pc:sldChg chg="delSp mod delAnim">
        <pc:chgData name="Yuan,Ying" userId="d81d7566-9226-463d-afe4-7fddba3cd5aa" providerId="ADAL" clId="{FDFD4C21-B0EB-E844-B21F-425412EAF0A5}" dt="2023-09-23T16:25:04.010" v="501" actId="478"/>
        <pc:sldMkLst>
          <pc:docMk/>
          <pc:sldMk cId="594064356" sldId="2197"/>
        </pc:sldMkLst>
        <pc:spChg chg="del">
          <ac:chgData name="Yuan,Ying" userId="d81d7566-9226-463d-afe4-7fddba3cd5aa" providerId="ADAL" clId="{FDFD4C21-B0EB-E844-B21F-425412EAF0A5}" dt="2023-09-23T16:24:59.026" v="500" actId="478"/>
          <ac:spMkLst>
            <pc:docMk/>
            <pc:sldMk cId="594064356" sldId="2197"/>
            <ac:spMk id="3" creationId="{56D81AA3-26C5-5549-BF90-04AFED460919}"/>
          </ac:spMkLst>
        </pc:spChg>
        <pc:spChg chg="del">
          <ac:chgData name="Yuan,Ying" userId="d81d7566-9226-463d-afe4-7fddba3cd5aa" providerId="ADAL" clId="{FDFD4C21-B0EB-E844-B21F-425412EAF0A5}" dt="2023-09-23T16:25:04.010" v="501" actId="478"/>
          <ac:spMkLst>
            <pc:docMk/>
            <pc:sldMk cId="594064356" sldId="2197"/>
            <ac:spMk id="7" creationId="{8649AF62-D676-9A47-83B2-05CB81221398}"/>
          </ac:spMkLst>
        </pc:spChg>
      </pc:sldChg>
      <pc:sldChg chg="del">
        <pc:chgData name="Yuan,Ying" userId="d81d7566-9226-463d-afe4-7fddba3cd5aa" providerId="ADAL" clId="{FDFD4C21-B0EB-E844-B21F-425412EAF0A5}" dt="2023-09-23T16:29:49.993" v="561" actId="2696"/>
        <pc:sldMkLst>
          <pc:docMk/>
          <pc:sldMk cId="2386061841" sldId="2312"/>
        </pc:sldMkLst>
      </pc:sldChg>
      <pc:sldChg chg="modSp mod">
        <pc:chgData name="Yuan,Ying" userId="d81d7566-9226-463d-afe4-7fddba3cd5aa" providerId="ADAL" clId="{FDFD4C21-B0EB-E844-B21F-425412EAF0A5}" dt="2023-09-23T15:46:36.058" v="1" actId="20577"/>
        <pc:sldMkLst>
          <pc:docMk/>
          <pc:sldMk cId="3037972147" sldId="2362"/>
        </pc:sldMkLst>
        <pc:spChg chg="mod">
          <ac:chgData name="Yuan,Ying" userId="d81d7566-9226-463d-afe4-7fddba3cd5aa" providerId="ADAL" clId="{FDFD4C21-B0EB-E844-B21F-425412EAF0A5}" dt="2023-09-23T15:46:36.058" v="1" actId="20577"/>
          <ac:spMkLst>
            <pc:docMk/>
            <pc:sldMk cId="3037972147" sldId="2362"/>
            <ac:spMk id="3" creationId="{80E0785F-F03E-1F44-9312-E2DB81A8B7F2}"/>
          </ac:spMkLst>
        </pc:spChg>
      </pc:sldChg>
      <pc:sldChg chg="add del">
        <pc:chgData name="Yuan,Ying" userId="d81d7566-9226-463d-afe4-7fddba3cd5aa" providerId="ADAL" clId="{FDFD4C21-B0EB-E844-B21F-425412EAF0A5}" dt="2023-10-15T17:03:22.937" v="1532"/>
        <pc:sldMkLst>
          <pc:docMk/>
          <pc:sldMk cId="2148355688" sldId="2369"/>
        </pc:sldMkLst>
      </pc:sldChg>
      <pc:sldChg chg="add del mod modShow">
        <pc:chgData name="Yuan,Ying" userId="d81d7566-9226-463d-afe4-7fddba3cd5aa" providerId="ADAL" clId="{FDFD4C21-B0EB-E844-B21F-425412EAF0A5}" dt="2023-10-15T17:04:11.613" v="1534"/>
        <pc:sldMkLst>
          <pc:docMk/>
          <pc:sldMk cId="3357818711" sldId="2370"/>
        </pc:sldMkLst>
      </pc:sldChg>
      <pc:sldChg chg="del mod modShow">
        <pc:chgData name="Yuan,Ying" userId="d81d7566-9226-463d-afe4-7fddba3cd5aa" providerId="ADAL" clId="{FDFD4C21-B0EB-E844-B21F-425412EAF0A5}" dt="2023-09-23T19:11:54.745" v="1464" actId="2696"/>
        <pc:sldMkLst>
          <pc:docMk/>
          <pc:sldMk cId="3745967755" sldId="2372"/>
        </pc:sldMkLst>
      </pc:sldChg>
      <pc:sldChg chg="del">
        <pc:chgData name="Yuan,Ying" userId="d81d7566-9226-463d-afe4-7fddba3cd5aa" providerId="ADAL" clId="{FDFD4C21-B0EB-E844-B21F-425412EAF0A5}" dt="2023-09-23T16:29:45.999" v="560" actId="2696"/>
        <pc:sldMkLst>
          <pc:docMk/>
          <pc:sldMk cId="4165352283" sldId="2377"/>
        </pc:sldMkLst>
      </pc:sldChg>
      <pc:sldChg chg="delSp modSp add mod">
        <pc:chgData name="Yuan,Ying" userId="d81d7566-9226-463d-afe4-7fddba3cd5aa" providerId="ADAL" clId="{FDFD4C21-B0EB-E844-B21F-425412EAF0A5}" dt="2023-09-23T19:11:13.515" v="1462" actId="478"/>
        <pc:sldMkLst>
          <pc:docMk/>
          <pc:sldMk cId="4076883560" sldId="2438"/>
        </pc:sldMkLst>
        <pc:spChg chg="del mod">
          <ac:chgData name="Yuan,Ying" userId="d81d7566-9226-463d-afe4-7fddba3cd5aa" providerId="ADAL" clId="{FDFD4C21-B0EB-E844-B21F-425412EAF0A5}" dt="2023-09-23T19:11:13.515" v="1462" actId="478"/>
          <ac:spMkLst>
            <pc:docMk/>
            <pc:sldMk cId="4076883560" sldId="2438"/>
            <ac:spMk id="4" creationId="{A52DBC28-69EC-5147-9B15-05E03CB8C1B5}"/>
          </ac:spMkLst>
        </pc:spChg>
      </pc:sldChg>
      <pc:sldChg chg="modSp mod">
        <pc:chgData name="Yuan,Ying" userId="d81d7566-9226-463d-afe4-7fddba3cd5aa" providerId="ADAL" clId="{FDFD4C21-B0EB-E844-B21F-425412EAF0A5}" dt="2023-09-26T13:39:51.718" v="1531" actId="20577"/>
        <pc:sldMkLst>
          <pc:docMk/>
          <pc:sldMk cId="1499444868" sldId="2443"/>
        </pc:sldMkLst>
        <pc:spChg chg="mod">
          <ac:chgData name="Yuan,Ying" userId="d81d7566-9226-463d-afe4-7fddba3cd5aa" providerId="ADAL" clId="{FDFD4C21-B0EB-E844-B21F-425412EAF0A5}" dt="2023-09-26T13:39:51.718" v="1531" actId="20577"/>
          <ac:spMkLst>
            <pc:docMk/>
            <pc:sldMk cId="1499444868" sldId="2443"/>
            <ac:spMk id="2" creationId="{7FB4E145-355A-C2E8-AA92-7DC2131C7BFA}"/>
          </ac:spMkLst>
        </pc:spChg>
      </pc:sldChg>
      <pc:sldChg chg="del">
        <pc:chgData name="Yuan,Ying" userId="d81d7566-9226-463d-afe4-7fddba3cd5aa" providerId="ADAL" clId="{FDFD4C21-B0EB-E844-B21F-425412EAF0A5}" dt="2023-09-23T16:49:45.631" v="583" actId="2696"/>
        <pc:sldMkLst>
          <pc:docMk/>
          <pc:sldMk cId="597832087" sldId="2444"/>
        </pc:sldMkLst>
      </pc:sldChg>
      <pc:sldChg chg="del">
        <pc:chgData name="Yuan,Ying" userId="d81d7566-9226-463d-afe4-7fddba3cd5aa" providerId="ADAL" clId="{FDFD4C21-B0EB-E844-B21F-425412EAF0A5}" dt="2023-09-23T16:48:56.638" v="564" actId="2696"/>
        <pc:sldMkLst>
          <pc:docMk/>
          <pc:sldMk cId="2520763527" sldId="2445"/>
        </pc:sldMkLst>
      </pc:sldChg>
      <pc:sldChg chg="del">
        <pc:chgData name="Yuan,Ying" userId="d81d7566-9226-463d-afe4-7fddba3cd5aa" providerId="ADAL" clId="{FDFD4C21-B0EB-E844-B21F-425412EAF0A5}" dt="2023-09-23T16:48:57.023" v="565" actId="2696"/>
        <pc:sldMkLst>
          <pc:docMk/>
          <pc:sldMk cId="646690161" sldId="2447"/>
        </pc:sldMkLst>
      </pc:sldChg>
      <pc:sldChg chg="del">
        <pc:chgData name="Yuan,Ying" userId="d81d7566-9226-463d-afe4-7fddba3cd5aa" providerId="ADAL" clId="{FDFD4C21-B0EB-E844-B21F-425412EAF0A5}" dt="2023-09-23T16:48:57.887" v="568" actId="2696"/>
        <pc:sldMkLst>
          <pc:docMk/>
          <pc:sldMk cId="1908278287" sldId="2448"/>
        </pc:sldMkLst>
      </pc:sldChg>
      <pc:sldChg chg="del">
        <pc:chgData name="Yuan,Ying" userId="d81d7566-9226-463d-afe4-7fddba3cd5aa" providerId="ADAL" clId="{FDFD4C21-B0EB-E844-B21F-425412EAF0A5}" dt="2023-09-23T16:48:58.133" v="569" actId="2696"/>
        <pc:sldMkLst>
          <pc:docMk/>
          <pc:sldMk cId="3264241174" sldId="2451"/>
        </pc:sldMkLst>
      </pc:sldChg>
      <pc:sldChg chg="del">
        <pc:chgData name="Yuan,Ying" userId="d81d7566-9226-463d-afe4-7fddba3cd5aa" providerId="ADAL" clId="{FDFD4C21-B0EB-E844-B21F-425412EAF0A5}" dt="2023-09-23T16:48:57.599" v="567" actId="2696"/>
        <pc:sldMkLst>
          <pc:docMk/>
          <pc:sldMk cId="3958269020" sldId="2453"/>
        </pc:sldMkLst>
      </pc:sldChg>
      <pc:sldChg chg="del">
        <pc:chgData name="Yuan,Ying" userId="d81d7566-9226-463d-afe4-7fddba3cd5aa" providerId="ADAL" clId="{FDFD4C21-B0EB-E844-B21F-425412EAF0A5}" dt="2023-09-23T16:49:07.549" v="575" actId="2696"/>
        <pc:sldMkLst>
          <pc:docMk/>
          <pc:sldMk cId="1114955343" sldId="2457"/>
        </pc:sldMkLst>
      </pc:sldChg>
      <pc:sldChg chg="del">
        <pc:chgData name="Yuan,Ying" userId="d81d7566-9226-463d-afe4-7fddba3cd5aa" providerId="ADAL" clId="{FDFD4C21-B0EB-E844-B21F-425412EAF0A5}" dt="2023-09-23T16:49:07.745" v="576" actId="2696"/>
        <pc:sldMkLst>
          <pc:docMk/>
          <pc:sldMk cId="3985011538" sldId="2458"/>
        </pc:sldMkLst>
      </pc:sldChg>
      <pc:sldChg chg="del">
        <pc:chgData name="Yuan,Ying" userId="d81d7566-9226-463d-afe4-7fddba3cd5aa" providerId="ADAL" clId="{FDFD4C21-B0EB-E844-B21F-425412EAF0A5}" dt="2023-09-23T16:49:00.386" v="574" actId="2696"/>
        <pc:sldMkLst>
          <pc:docMk/>
          <pc:sldMk cId="374214145" sldId="2459"/>
        </pc:sldMkLst>
      </pc:sldChg>
      <pc:sldChg chg="addSp modSp mod modAnim">
        <pc:chgData name="Yuan,Ying" userId="d81d7566-9226-463d-afe4-7fddba3cd5aa" providerId="ADAL" clId="{FDFD4C21-B0EB-E844-B21F-425412EAF0A5}" dt="2023-09-23T16:58:39.444" v="808" actId="1076"/>
        <pc:sldMkLst>
          <pc:docMk/>
          <pc:sldMk cId="2173428198" sldId="2468"/>
        </pc:sldMkLst>
        <pc:picChg chg="add mod">
          <ac:chgData name="Yuan,Ying" userId="d81d7566-9226-463d-afe4-7fddba3cd5aa" providerId="ADAL" clId="{FDFD4C21-B0EB-E844-B21F-425412EAF0A5}" dt="2023-09-23T16:58:36.131" v="807" actId="1076"/>
          <ac:picMkLst>
            <pc:docMk/>
            <pc:sldMk cId="2173428198" sldId="2468"/>
            <ac:picMk id="3" creationId="{6601C6E6-10D6-51FD-1CB3-284D74B4D61E}"/>
          </ac:picMkLst>
        </pc:picChg>
        <pc:picChg chg="mod">
          <ac:chgData name="Yuan,Ying" userId="d81d7566-9226-463d-afe4-7fddba3cd5aa" providerId="ADAL" clId="{FDFD4C21-B0EB-E844-B21F-425412EAF0A5}" dt="2023-09-23T16:58:39.444" v="808" actId="1076"/>
          <ac:picMkLst>
            <pc:docMk/>
            <pc:sldMk cId="2173428198" sldId="2468"/>
            <ac:picMk id="6" creationId="{7E249A0E-A043-76E4-7EAA-ABB2D2BBA8D4}"/>
          </ac:picMkLst>
        </pc:picChg>
      </pc:sldChg>
      <pc:sldChg chg="del">
        <pc:chgData name="Yuan,Ying" userId="d81d7566-9226-463d-afe4-7fddba3cd5aa" providerId="ADAL" clId="{FDFD4C21-B0EB-E844-B21F-425412EAF0A5}" dt="2023-09-23T16:49:09.319" v="578" actId="2696"/>
        <pc:sldMkLst>
          <pc:docMk/>
          <pc:sldMk cId="68631312" sldId="2470"/>
        </pc:sldMkLst>
      </pc:sldChg>
      <pc:sldChg chg="delSp del mod delAnim">
        <pc:chgData name="Yuan,Ying" userId="d81d7566-9226-463d-afe4-7fddba3cd5aa" providerId="ADAL" clId="{FDFD4C21-B0EB-E844-B21F-425412EAF0A5}" dt="2023-09-23T16:58:55.374" v="809" actId="2696"/>
        <pc:sldMkLst>
          <pc:docMk/>
          <pc:sldMk cId="568250152" sldId="2471"/>
        </pc:sldMkLst>
        <pc:picChg chg="del">
          <ac:chgData name="Yuan,Ying" userId="d81d7566-9226-463d-afe4-7fddba3cd5aa" providerId="ADAL" clId="{FDFD4C21-B0EB-E844-B21F-425412EAF0A5}" dt="2023-09-23T16:58:15.548" v="805" actId="478"/>
          <ac:picMkLst>
            <pc:docMk/>
            <pc:sldMk cId="568250152" sldId="2471"/>
            <ac:picMk id="6" creationId="{48690B31-5003-B431-1190-1AB7A2C29977}"/>
          </ac:picMkLst>
        </pc:picChg>
      </pc:sldChg>
      <pc:sldChg chg="del">
        <pc:chgData name="Yuan,Ying" userId="d81d7566-9226-463d-afe4-7fddba3cd5aa" providerId="ADAL" clId="{FDFD4C21-B0EB-E844-B21F-425412EAF0A5}" dt="2023-09-23T16:59:03.029" v="811" actId="2696"/>
        <pc:sldMkLst>
          <pc:docMk/>
          <pc:sldMk cId="1556914362" sldId="2472"/>
        </pc:sldMkLst>
      </pc:sldChg>
      <pc:sldChg chg="del">
        <pc:chgData name="Yuan,Ying" userId="d81d7566-9226-463d-afe4-7fddba3cd5aa" providerId="ADAL" clId="{FDFD4C21-B0EB-E844-B21F-425412EAF0A5}" dt="2023-09-23T16:59:02.725" v="810" actId="2696"/>
        <pc:sldMkLst>
          <pc:docMk/>
          <pc:sldMk cId="3253881777" sldId="2473"/>
        </pc:sldMkLst>
      </pc:sldChg>
      <pc:sldChg chg="del">
        <pc:chgData name="Yuan,Ying" userId="d81d7566-9226-463d-afe4-7fddba3cd5aa" providerId="ADAL" clId="{FDFD4C21-B0EB-E844-B21F-425412EAF0A5}" dt="2023-09-23T16:59:03.347" v="812" actId="2696"/>
        <pc:sldMkLst>
          <pc:docMk/>
          <pc:sldMk cId="472577818" sldId="2474"/>
        </pc:sldMkLst>
      </pc:sldChg>
      <pc:sldChg chg="del">
        <pc:chgData name="Yuan,Ying" userId="d81d7566-9226-463d-afe4-7fddba3cd5aa" providerId="ADAL" clId="{FDFD4C21-B0EB-E844-B21F-425412EAF0A5}" dt="2023-09-23T16:59:03.651" v="813" actId="2696"/>
        <pc:sldMkLst>
          <pc:docMk/>
          <pc:sldMk cId="1400426533" sldId="2477"/>
        </pc:sldMkLst>
      </pc:sldChg>
      <pc:sldChg chg="del">
        <pc:chgData name="Yuan,Ying" userId="d81d7566-9226-463d-afe4-7fddba3cd5aa" providerId="ADAL" clId="{FDFD4C21-B0EB-E844-B21F-425412EAF0A5}" dt="2023-09-23T16:57:59.796" v="803" actId="2696"/>
        <pc:sldMkLst>
          <pc:docMk/>
          <pc:sldMk cId="99370972" sldId="2478"/>
        </pc:sldMkLst>
      </pc:sldChg>
      <pc:sldChg chg="del">
        <pc:chgData name="Yuan,Ying" userId="d81d7566-9226-463d-afe4-7fddba3cd5aa" providerId="ADAL" clId="{FDFD4C21-B0EB-E844-B21F-425412EAF0A5}" dt="2023-09-23T16:59:05.459" v="814" actId="2696"/>
        <pc:sldMkLst>
          <pc:docMk/>
          <pc:sldMk cId="3582856048" sldId="2479"/>
        </pc:sldMkLst>
      </pc:sldChg>
      <pc:sldChg chg="del">
        <pc:chgData name="Yuan,Ying" userId="d81d7566-9226-463d-afe4-7fddba3cd5aa" providerId="ADAL" clId="{FDFD4C21-B0EB-E844-B21F-425412EAF0A5}" dt="2023-09-23T16:48:57.296" v="566" actId="2696"/>
        <pc:sldMkLst>
          <pc:docMk/>
          <pc:sldMk cId="4173867021" sldId="2482"/>
        </pc:sldMkLst>
      </pc:sldChg>
      <pc:sldChg chg="del">
        <pc:chgData name="Yuan,Ying" userId="d81d7566-9226-463d-afe4-7fddba3cd5aa" providerId="ADAL" clId="{FDFD4C21-B0EB-E844-B21F-425412EAF0A5}" dt="2023-09-23T16:48:58.546" v="570" actId="2696"/>
        <pc:sldMkLst>
          <pc:docMk/>
          <pc:sldMk cId="862590505" sldId="2483"/>
        </pc:sldMkLst>
      </pc:sldChg>
      <pc:sldChg chg="del">
        <pc:chgData name="Yuan,Ying" userId="d81d7566-9226-463d-afe4-7fddba3cd5aa" providerId="ADAL" clId="{FDFD4C21-B0EB-E844-B21F-425412EAF0A5}" dt="2023-09-23T16:48:58.915" v="571" actId="2696"/>
        <pc:sldMkLst>
          <pc:docMk/>
          <pc:sldMk cId="2516417075" sldId="2485"/>
        </pc:sldMkLst>
      </pc:sldChg>
      <pc:sldChg chg="del">
        <pc:chgData name="Yuan,Ying" userId="d81d7566-9226-463d-afe4-7fddba3cd5aa" providerId="ADAL" clId="{FDFD4C21-B0EB-E844-B21F-425412EAF0A5}" dt="2023-09-23T19:12:38.790" v="1481" actId="2696"/>
        <pc:sldMkLst>
          <pc:docMk/>
          <pc:sldMk cId="2122219795" sldId="2486"/>
        </pc:sldMkLst>
      </pc:sldChg>
      <pc:sldChg chg="del">
        <pc:chgData name="Yuan,Ying" userId="d81d7566-9226-463d-afe4-7fddba3cd5aa" providerId="ADAL" clId="{FDFD4C21-B0EB-E844-B21F-425412EAF0A5}" dt="2023-09-23T16:48:59.423" v="572" actId="2696"/>
        <pc:sldMkLst>
          <pc:docMk/>
          <pc:sldMk cId="1588704486" sldId="2487"/>
        </pc:sldMkLst>
      </pc:sldChg>
      <pc:sldChg chg="addSp modSp mod">
        <pc:chgData name="Yuan,Ying" userId="d81d7566-9226-463d-afe4-7fddba3cd5aa" providerId="ADAL" clId="{FDFD4C21-B0EB-E844-B21F-425412EAF0A5}" dt="2023-10-15T17:11:04.303" v="1557" actId="20577"/>
        <pc:sldMkLst>
          <pc:docMk/>
          <pc:sldMk cId="1731347814" sldId="2495"/>
        </pc:sldMkLst>
        <pc:spChg chg="mod">
          <ac:chgData name="Yuan,Ying" userId="d81d7566-9226-463d-afe4-7fddba3cd5aa" providerId="ADAL" clId="{FDFD4C21-B0EB-E844-B21F-425412EAF0A5}" dt="2023-09-23T19:12:09.364" v="1480" actId="20577"/>
          <ac:spMkLst>
            <pc:docMk/>
            <pc:sldMk cId="1731347814" sldId="2495"/>
            <ac:spMk id="2" creationId="{80790EAC-533D-B244-8A96-825477B4DD82}"/>
          </ac:spMkLst>
        </pc:spChg>
        <pc:spChg chg="mod">
          <ac:chgData name="Yuan,Ying" userId="d81d7566-9226-463d-afe4-7fddba3cd5aa" providerId="ADAL" clId="{FDFD4C21-B0EB-E844-B21F-425412EAF0A5}" dt="2023-10-15T17:09:29.803" v="1553" actId="1076"/>
          <ac:spMkLst>
            <pc:docMk/>
            <pc:sldMk cId="1731347814" sldId="2495"/>
            <ac:spMk id="5" creationId="{B51DE720-70A7-534E-AEA6-6C5D44958190}"/>
          </ac:spMkLst>
        </pc:spChg>
        <pc:spChg chg="mod">
          <ac:chgData name="Yuan,Ying" userId="d81d7566-9226-463d-afe4-7fddba3cd5aa" providerId="ADAL" clId="{FDFD4C21-B0EB-E844-B21F-425412EAF0A5}" dt="2023-10-15T17:09:24.531" v="1552" actId="14100"/>
          <ac:spMkLst>
            <pc:docMk/>
            <pc:sldMk cId="1731347814" sldId="2495"/>
            <ac:spMk id="7" creationId="{CA8CE640-0EC7-3B49-A60A-CB458598E542}"/>
          </ac:spMkLst>
        </pc:spChg>
        <pc:spChg chg="add mod">
          <ac:chgData name="Yuan,Ying" userId="d81d7566-9226-463d-afe4-7fddba3cd5aa" providerId="ADAL" clId="{FDFD4C21-B0EB-E844-B21F-425412EAF0A5}" dt="2023-10-15T17:11:04.303" v="1557" actId="20577"/>
          <ac:spMkLst>
            <pc:docMk/>
            <pc:sldMk cId="1731347814" sldId="2495"/>
            <ac:spMk id="8" creationId="{F756A890-167B-B51B-4666-D1ADBFE4B0F0}"/>
          </ac:spMkLst>
        </pc:spChg>
        <pc:graphicFrameChg chg="mod">
          <ac:chgData name="Yuan,Ying" userId="d81d7566-9226-463d-afe4-7fddba3cd5aa" providerId="ADAL" clId="{FDFD4C21-B0EB-E844-B21F-425412EAF0A5}" dt="2023-10-15T17:09:14.643" v="1550" actId="1076"/>
          <ac:graphicFrameMkLst>
            <pc:docMk/>
            <pc:sldMk cId="1731347814" sldId="2495"/>
            <ac:graphicFrameMk id="6" creationId="{B6F5C79D-FC48-5D4E-BE09-6C2D2D66154B}"/>
          </ac:graphicFrameMkLst>
        </pc:graphicFrameChg>
      </pc:sldChg>
      <pc:sldChg chg="delSp mod">
        <pc:chgData name="Yuan,Ying" userId="d81d7566-9226-463d-afe4-7fddba3cd5aa" providerId="ADAL" clId="{FDFD4C21-B0EB-E844-B21F-425412EAF0A5}" dt="2023-09-23T19:11:25.132" v="1463" actId="478"/>
        <pc:sldMkLst>
          <pc:docMk/>
          <pc:sldMk cId="90112062" sldId="2496"/>
        </pc:sldMkLst>
        <pc:spChg chg="del">
          <ac:chgData name="Yuan,Ying" userId="d81d7566-9226-463d-afe4-7fddba3cd5aa" providerId="ADAL" clId="{FDFD4C21-B0EB-E844-B21F-425412EAF0A5}" dt="2023-09-23T19:11:25.132" v="1463" actId="478"/>
          <ac:spMkLst>
            <pc:docMk/>
            <pc:sldMk cId="90112062" sldId="2496"/>
            <ac:spMk id="4" creationId="{A52DBC28-69EC-5147-9B15-05E03CB8C1B5}"/>
          </ac:spMkLst>
        </pc:spChg>
      </pc:sldChg>
      <pc:sldChg chg="addSp delSp modSp mod delAnim">
        <pc:chgData name="Yuan,Ying" userId="d81d7566-9226-463d-afe4-7fddba3cd5aa" providerId="ADAL" clId="{FDFD4C21-B0EB-E844-B21F-425412EAF0A5}" dt="2023-09-23T17:10:29.760" v="1045" actId="1076"/>
        <pc:sldMkLst>
          <pc:docMk/>
          <pc:sldMk cId="751545113" sldId="2497"/>
        </pc:sldMkLst>
        <pc:spChg chg="add del mod">
          <ac:chgData name="Yuan,Ying" userId="d81d7566-9226-463d-afe4-7fddba3cd5aa" providerId="ADAL" clId="{FDFD4C21-B0EB-E844-B21F-425412EAF0A5}" dt="2023-09-23T16:49:29.827" v="581"/>
          <ac:spMkLst>
            <pc:docMk/>
            <pc:sldMk cId="751545113" sldId="2497"/>
            <ac:spMk id="3" creationId="{920E7D8E-6946-4E0D-22A8-75F98BA87300}"/>
          </ac:spMkLst>
        </pc:spChg>
        <pc:spChg chg="add del mod">
          <ac:chgData name="Yuan,Ying" userId="d81d7566-9226-463d-afe4-7fddba3cd5aa" providerId="ADAL" clId="{FDFD4C21-B0EB-E844-B21F-425412EAF0A5}" dt="2023-09-23T17:03:48.351" v="924" actId="478"/>
          <ac:spMkLst>
            <pc:docMk/>
            <pc:sldMk cId="751545113" sldId="2497"/>
            <ac:spMk id="4" creationId="{7D23ABA3-9241-0628-7C1D-E8B5AB093722}"/>
          </ac:spMkLst>
        </pc:spChg>
        <pc:spChg chg="add del mod">
          <ac:chgData name="Yuan,Ying" userId="d81d7566-9226-463d-afe4-7fddba3cd5aa" providerId="ADAL" clId="{FDFD4C21-B0EB-E844-B21F-425412EAF0A5}" dt="2023-09-23T17:03:58.047" v="926" actId="478"/>
          <ac:spMkLst>
            <pc:docMk/>
            <pc:sldMk cId="751545113" sldId="2497"/>
            <ac:spMk id="8" creationId="{F4E86F20-3475-290A-24AF-DF464BDF2F08}"/>
          </ac:spMkLst>
        </pc:spChg>
        <pc:spChg chg="del">
          <ac:chgData name="Yuan,Ying" userId="d81d7566-9226-463d-afe4-7fddba3cd5aa" providerId="ADAL" clId="{FDFD4C21-B0EB-E844-B21F-425412EAF0A5}" dt="2023-09-23T16:49:36.742" v="582" actId="478"/>
          <ac:spMkLst>
            <pc:docMk/>
            <pc:sldMk cId="751545113" sldId="2497"/>
            <ac:spMk id="9" creationId="{E392D89C-B95B-9E99-D8DB-95784843C122}"/>
          </ac:spMkLst>
        </pc:spChg>
        <pc:spChg chg="add del">
          <ac:chgData name="Yuan,Ying" userId="d81d7566-9226-463d-afe4-7fddba3cd5aa" providerId="ADAL" clId="{FDFD4C21-B0EB-E844-B21F-425412EAF0A5}" dt="2023-09-23T16:52:20.761" v="627" actId="478"/>
          <ac:spMkLst>
            <pc:docMk/>
            <pc:sldMk cId="751545113" sldId="2497"/>
            <ac:spMk id="10" creationId="{49890E16-F8D0-3F99-C368-A3F7D5038097}"/>
          </ac:spMkLst>
        </pc:spChg>
        <pc:spChg chg="add del mod">
          <ac:chgData name="Yuan,Ying" userId="d81d7566-9226-463d-afe4-7fddba3cd5aa" providerId="ADAL" clId="{FDFD4C21-B0EB-E844-B21F-425412EAF0A5}" dt="2023-09-23T16:52:50.075" v="630" actId="478"/>
          <ac:spMkLst>
            <pc:docMk/>
            <pc:sldMk cId="751545113" sldId="2497"/>
            <ac:spMk id="11" creationId="{88B35FE2-F15C-AD0B-DC92-9D58ED74D160}"/>
          </ac:spMkLst>
        </pc:spChg>
        <pc:spChg chg="add del mod">
          <ac:chgData name="Yuan,Ying" userId="d81d7566-9226-463d-afe4-7fddba3cd5aa" providerId="ADAL" clId="{FDFD4C21-B0EB-E844-B21F-425412EAF0A5}" dt="2023-09-23T17:04:03.015" v="930" actId="478"/>
          <ac:spMkLst>
            <pc:docMk/>
            <pc:sldMk cId="751545113" sldId="2497"/>
            <ac:spMk id="14" creationId="{097C8BF1-96C5-AC67-0338-D75C86E28585}"/>
          </ac:spMkLst>
        </pc:spChg>
        <pc:spChg chg="add del mod">
          <ac:chgData name="Yuan,Ying" userId="d81d7566-9226-463d-afe4-7fddba3cd5aa" providerId="ADAL" clId="{FDFD4C21-B0EB-E844-B21F-425412EAF0A5}" dt="2023-09-23T17:03:59.814" v="928" actId="478"/>
          <ac:spMkLst>
            <pc:docMk/>
            <pc:sldMk cId="751545113" sldId="2497"/>
            <ac:spMk id="17" creationId="{AF52121E-DF2E-1CC4-FA16-123C78E876A0}"/>
          </ac:spMkLst>
        </pc:spChg>
        <pc:spChg chg="add del mod">
          <ac:chgData name="Yuan,Ying" userId="d81d7566-9226-463d-afe4-7fddba3cd5aa" providerId="ADAL" clId="{FDFD4C21-B0EB-E844-B21F-425412EAF0A5}" dt="2023-09-23T17:04:04.200" v="931" actId="478"/>
          <ac:spMkLst>
            <pc:docMk/>
            <pc:sldMk cId="751545113" sldId="2497"/>
            <ac:spMk id="18" creationId="{5BE5B5D0-98F1-C038-9EDB-E6547B33D78C}"/>
          </ac:spMkLst>
        </pc:spChg>
        <pc:picChg chg="mod">
          <ac:chgData name="Yuan,Ying" userId="d81d7566-9226-463d-afe4-7fddba3cd5aa" providerId="ADAL" clId="{FDFD4C21-B0EB-E844-B21F-425412EAF0A5}" dt="2023-09-23T17:10:29.760" v="1045" actId="1076"/>
          <ac:picMkLst>
            <pc:docMk/>
            <pc:sldMk cId="751545113" sldId="2497"/>
            <ac:picMk id="7" creationId="{9DADECB7-5DA5-EB94-F106-65EE1845D5F1}"/>
          </ac:picMkLst>
        </pc:picChg>
        <pc:cxnChg chg="add del mod">
          <ac:chgData name="Yuan,Ying" userId="d81d7566-9226-463d-afe4-7fddba3cd5aa" providerId="ADAL" clId="{FDFD4C21-B0EB-E844-B21F-425412EAF0A5}" dt="2023-09-23T17:03:56.406" v="925" actId="478"/>
          <ac:cxnSpMkLst>
            <pc:docMk/>
            <pc:sldMk cId="751545113" sldId="2497"/>
            <ac:cxnSpMk id="6" creationId="{5BC077EF-A1E0-0DAE-5044-4183AD18A181}"/>
          </ac:cxnSpMkLst>
        </pc:cxnChg>
        <pc:cxnChg chg="add del mod">
          <ac:chgData name="Yuan,Ying" userId="d81d7566-9226-463d-afe4-7fddba3cd5aa" providerId="ADAL" clId="{FDFD4C21-B0EB-E844-B21F-425412EAF0A5}" dt="2023-09-23T17:04:01.134" v="929" actId="478"/>
          <ac:cxnSpMkLst>
            <pc:docMk/>
            <pc:sldMk cId="751545113" sldId="2497"/>
            <ac:cxnSpMk id="13" creationId="{A1881652-F0FE-B751-4C2E-0D666E8AAB85}"/>
          </ac:cxnSpMkLst>
        </pc:cxnChg>
        <pc:cxnChg chg="add del mod">
          <ac:chgData name="Yuan,Ying" userId="d81d7566-9226-463d-afe4-7fddba3cd5aa" providerId="ADAL" clId="{FDFD4C21-B0EB-E844-B21F-425412EAF0A5}" dt="2023-09-23T17:03:58.912" v="927" actId="478"/>
          <ac:cxnSpMkLst>
            <pc:docMk/>
            <pc:sldMk cId="751545113" sldId="2497"/>
            <ac:cxnSpMk id="16" creationId="{4695F35F-A7F2-2416-B815-2529750019B7}"/>
          </ac:cxnSpMkLst>
        </pc:cxnChg>
      </pc:sldChg>
      <pc:sldChg chg="del">
        <pc:chgData name="Yuan,Ying" userId="d81d7566-9226-463d-afe4-7fddba3cd5aa" providerId="ADAL" clId="{FDFD4C21-B0EB-E844-B21F-425412EAF0A5}" dt="2023-09-23T16:48:59.775" v="573" actId="2696"/>
        <pc:sldMkLst>
          <pc:docMk/>
          <pc:sldMk cId="403005323" sldId="2502"/>
        </pc:sldMkLst>
      </pc:sldChg>
      <pc:sldChg chg="del">
        <pc:chgData name="Yuan,Ying" userId="d81d7566-9226-463d-afe4-7fddba3cd5aa" providerId="ADAL" clId="{FDFD4C21-B0EB-E844-B21F-425412EAF0A5}" dt="2023-09-23T16:49:08.359" v="577" actId="2696"/>
        <pc:sldMkLst>
          <pc:docMk/>
          <pc:sldMk cId="3997838497" sldId="2503"/>
        </pc:sldMkLst>
      </pc:sldChg>
      <pc:sldChg chg="addSp delSp modSp new del mod">
        <pc:chgData name="Yuan,Ying" userId="d81d7566-9226-463d-afe4-7fddba3cd5aa" providerId="ADAL" clId="{FDFD4C21-B0EB-E844-B21F-425412EAF0A5}" dt="2023-09-23T16:22:41.650" v="496" actId="2696"/>
        <pc:sldMkLst>
          <pc:docMk/>
          <pc:sldMk cId="2540774105" sldId="2504"/>
        </pc:sldMkLst>
        <pc:spChg chg="del">
          <ac:chgData name="Yuan,Ying" userId="d81d7566-9226-463d-afe4-7fddba3cd5aa" providerId="ADAL" clId="{FDFD4C21-B0EB-E844-B21F-425412EAF0A5}" dt="2023-09-23T16:00:06.771" v="3"/>
          <ac:spMkLst>
            <pc:docMk/>
            <pc:sldMk cId="2540774105" sldId="2504"/>
            <ac:spMk id="3" creationId="{28BD394B-A45C-A6E3-D60F-D4DC0DACFA84}"/>
          </ac:spMkLst>
        </pc:spChg>
        <pc:picChg chg="add mod">
          <ac:chgData name="Yuan,Ying" userId="d81d7566-9226-463d-afe4-7fddba3cd5aa" providerId="ADAL" clId="{FDFD4C21-B0EB-E844-B21F-425412EAF0A5}" dt="2023-09-23T16:13:58.452" v="352" actId="14100"/>
          <ac:picMkLst>
            <pc:docMk/>
            <pc:sldMk cId="2540774105" sldId="2504"/>
            <ac:picMk id="5" creationId="{A21F9B38-2796-7C9E-99BB-A27CB610BFA9}"/>
          </ac:picMkLst>
        </pc:picChg>
      </pc:sldChg>
      <pc:sldChg chg="addSp modSp new mod modShow">
        <pc:chgData name="Yuan,Ying" userId="d81d7566-9226-463d-afe4-7fddba3cd5aa" providerId="ADAL" clId="{FDFD4C21-B0EB-E844-B21F-425412EAF0A5}" dt="2023-10-15T17:11:42.473" v="1558" actId="729"/>
        <pc:sldMkLst>
          <pc:docMk/>
          <pc:sldMk cId="2052187948" sldId="2505"/>
        </pc:sldMkLst>
        <pc:spChg chg="mod">
          <ac:chgData name="Yuan,Ying" userId="d81d7566-9226-463d-afe4-7fddba3cd5aa" providerId="ADAL" clId="{FDFD4C21-B0EB-E844-B21F-425412EAF0A5}" dt="2023-09-23T16:16:45.825" v="405" actId="20577"/>
          <ac:spMkLst>
            <pc:docMk/>
            <pc:sldMk cId="2052187948" sldId="2505"/>
            <ac:spMk id="2" creationId="{3DB7EC36-F01B-5387-A940-D6D8E78235F9}"/>
          </ac:spMkLst>
        </pc:spChg>
        <pc:spChg chg="mod">
          <ac:chgData name="Yuan,Ying" userId="d81d7566-9226-463d-afe4-7fddba3cd5aa" providerId="ADAL" clId="{FDFD4C21-B0EB-E844-B21F-425412EAF0A5}" dt="2023-09-23T16:19:12.973" v="435" actId="20577"/>
          <ac:spMkLst>
            <pc:docMk/>
            <pc:sldMk cId="2052187948" sldId="2505"/>
            <ac:spMk id="3" creationId="{AFE33E9D-8713-371D-2CBF-60E66A44D093}"/>
          </ac:spMkLst>
        </pc:spChg>
        <pc:spChg chg="add mod">
          <ac:chgData name="Yuan,Ying" userId="d81d7566-9226-463d-afe4-7fddba3cd5aa" providerId="ADAL" clId="{FDFD4C21-B0EB-E844-B21F-425412EAF0A5}" dt="2023-09-23T16:13:26.260" v="348" actId="164"/>
          <ac:spMkLst>
            <pc:docMk/>
            <pc:sldMk cId="2052187948" sldId="2505"/>
            <ac:spMk id="5" creationId="{5218C0B4-14AE-CDA3-A32F-501084CCF9BA}"/>
          </ac:spMkLst>
        </pc:spChg>
        <pc:spChg chg="add mod">
          <ac:chgData name="Yuan,Ying" userId="d81d7566-9226-463d-afe4-7fddba3cd5aa" providerId="ADAL" clId="{FDFD4C21-B0EB-E844-B21F-425412EAF0A5}" dt="2023-09-23T16:22:17.786" v="495" actId="1076"/>
          <ac:spMkLst>
            <pc:docMk/>
            <pc:sldMk cId="2052187948" sldId="2505"/>
            <ac:spMk id="6" creationId="{B3CF244D-F38C-F742-B0B2-E9D92147A0BC}"/>
          </ac:spMkLst>
        </pc:spChg>
        <pc:grpChg chg="add mod">
          <ac:chgData name="Yuan,Ying" userId="d81d7566-9226-463d-afe4-7fddba3cd5aa" providerId="ADAL" clId="{FDFD4C21-B0EB-E844-B21F-425412EAF0A5}" dt="2023-09-23T16:22:09.378" v="492" actId="1076"/>
          <ac:grpSpMkLst>
            <pc:docMk/>
            <pc:sldMk cId="2052187948" sldId="2505"/>
            <ac:grpSpMk id="10" creationId="{41487130-F615-EC3D-684E-42B6BA327FCA}"/>
          </ac:grpSpMkLst>
        </pc:grpChg>
        <pc:graphicFrameChg chg="add mod modGraphic">
          <ac:chgData name="Yuan,Ying" userId="d81d7566-9226-463d-afe4-7fddba3cd5aa" providerId="ADAL" clId="{FDFD4C21-B0EB-E844-B21F-425412EAF0A5}" dt="2023-09-23T16:22:02.618" v="491" actId="14734"/>
          <ac:graphicFrameMkLst>
            <pc:docMk/>
            <pc:sldMk cId="2052187948" sldId="2505"/>
            <ac:graphicFrameMk id="4" creationId="{2DCF900E-DA81-34DF-86FC-F18E4EB57079}"/>
          </ac:graphicFrameMkLst>
        </pc:graphicFrameChg>
        <pc:picChg chg="add mod">
          <ac:chgData name="Yuan,Ying" userId="d81d7566-9226-463d-afe4-7fddba3cd5aa" providerId="ADAL" clId="{FDFD4C21-B0EB-E844-B21F-425412EAF0A5}" dt="2023-09-23T16:24:17.913" v="498" actId="167"/>
          <ac:picMkLst>
            <pc:docMk/>
            <pc:sldMk cId="2052187948" sldId="2505"/>
            <ac:picMk id="11" creationId="{B44105A6-E936-8248-F7BF-5F6450EA47F2}"/>
          </ac:picMkLst>
        </pc:picChg>
        <pc:picChg chg="add mod">
          <ac:chgData name="Yuan,Ying" userId="d81d7566-9226-463d-afe4-7fddba3cd5aa" providerId="ADAL" clId="{FDFD4C21-B0EB-E844-B21F-425412EAF0A5}" dt="2023-09-23T16:24:29.054" v="499" actId="1076"/>
          <ac:picMkLst>
            <pc:docMk/>
            <pc:sldMk cId="2052187948" sldId="2505"/>
            <ac:picMk id="14" creationId="{D2760217-9F9F-4295-9514-70BF699079E3}"/>
          </ac:picMkLst>
        </pc:picChg>
        <pc:cxnChg chg="add mod">
          <ac:chgData name="Yuan,Ying" userId="d81d7566-9226-463d-afe4-7fddba3cd5aa" providerId="ADAL" clId="{FDFD4C21-B0EB-E844-B21F-425412EAF0A5}" dt="2023-09-23T16:22:12.202" v="493" actId="14100"/>
          <ac:cxnSpMkLst>
            <pc:docMk/>
            <pc:sldMk cId="2052187948" sldId="2505"/>
            <ac:cxnSpMk id="8" creationId="{A45E5198-49E4-4BE8-843D-E32DB3150773}"/>
          </ac:cxnSpMkLst>
        </pc:cxnChg>
      </pc:sldChg>
      <pc:sldChg chg="delSp add mod">
        <pc:chgData name="Yuan,Ying" userId="d81d7566-9226-463d-afe4-7fddba3cd5aa" providerId="ADAL" clId="{FDFD4C21-B0EB-E844-B21F-425412EAF0A5}" dt="2023-09-23T19:10:59.629" v="1461" actId="478"/>
        <pc:sldMkLst>
          <pc:docMk/>
          <pc:sldMk cId="3124838982" sldId="2506"/>
        </pc:sldMkLst>
        <pc:spChg chg="del">
          <ac:chgData name="Yuan,Ying" userId="d81d7566-9226-463d-afe4-7fddba3cd5aa" providerId="ADAL" clId="{FDFD4C21-B0EB-E844-B21F-425412EAF0A5}" dt="2023-09-23T19:10:55.459" v="1460" actId="478"/>
          <ac:spMkLst>
            <pc:docMk/>
            <pc:sldMk cId="3124838982" sldId="2506"/>
            <ac:spMk id="3" creationId="{E13E561D-BE96-EA46-BF0D-2168CD8C1DE5}"/>
          </ac:spMkLst>
        </pc:spChg>
        <pc:spChg chg="del">
          <ac:chgData name="Yuan,Ying" userId="d81d7566-9226-463d-afe4-7fddba3cd5aa" providerId="ADAL" clId="{FDFD4C21-B0EB-E844-B21F-425412EAF0A5}" dt="2023-09-23T19:10:59.629" v="1461" actId="478"/>
          <ac:spMkLst>
            <pc:docMk/>
            <pc:sldMk cId="3124838982" sldId="2506"/>
            <ac:spMk id="5" creationId="{480C40B8-3CC9-9D4C-94D1-53C31CADD982}"/>
          </ac:spMkLst>
        </pc:spChg>
      </pc:sldChg>
      <pc:sldChg chg="addSp delSp modSp new mod">
        <pc:chgData name="Yuan,Ying" userId="d81d7566-9226-463d-afe4-7fddba3cd5aa" providerId="ADAL" clId="{FDFD4C21-B0EB-E844-B21F-425412EAF0A5}" dt="2023-09-23T16:59:46.485" v="819" actId="1076"/>
        <pc:sldMkLst>
          <pc:docMk/>
          <pc:sldMk cId="1856646182" sldId="2507"/>
        </pc:sldMkLst>
        <pc:spChg chg="del">
          <ac:chgData name="Yuan,Ying" userId="d81d7566-9226-463d-afe4-7fddba3cd5aa" providerId="ADAL" clId="{FDFD4C21-B0EB-E844-B21F-425412EAF0A5}" dt="2023-09-23T16:59:40.562" v="816"/>
          <ac:spMkLst>
            <pc:docMk/>
            <pc:sldMk cId="1856646182" sldId="2507"/>
            <ac:spMk id="3" creationId="{A5689710-3482-52C2-44A7-8FB2428E78D2}"/>
          </ac:spMkLst>
        </pc:spChg>
        <pc:picChg chg="add mod">
          <ac:chgData name="Yuan,Ying" userId="d81d7566-9226-463d-afe4-7fddba3cd5aa" providerId="ADAL" clId="{FDFD4C21-B0EB-E844-B21F-425412EAF0A5}" dt="2023-09-23T16:59:46.485" v="819" actId="1076"/>
          <ac:picMkLst>
            <pc:docMk/>
            <pc:sldMk cId="1856646182" sldId="2507"/>
            <ac:picMk id="5" creationId="{4326FE34-17FF-E27C-66C5-A056A97938EA}"/>
          </ac:picMkLst>
        </pc:picChg>
      </pc:sldChg>
      <pc:sldChg chg="addSp delSp modSp new mod">
        <pc:chgData name="Yuan,Ying" userId="d81d7566-9226-463d-afe4-7fddba3cd5aa" providerId="ADAL" clId="{FDFD4C21-B0EB-E844-B21F-425412EAF0A5}" dt="2023-09-23T17:00:14.318" v="824" actId="962"/>
        <pc:sldMkLst>
          <pc:docMk/>
          <pc:sldMk cId="198684163" sldId="2508"/>
        </pc:sldMkLst>
        <pc:spChg chg="del">
          <ac:chgData name="Yuan,Ying" userId="d81d7566-9226-463d-afe4-7fddba3cd5aa" providerId="ADAL" clId="{FDFD4C21-B0EB-E844-B21F-425412EAF0A5}" dt="2023-09-23T17:00:10.651" v="821"/>
          <ac:spMkLst>
            <pc:docMk/>
            <pc:sldMk cId="198684163" sldId="2508"/>
            <ac:spMk id="3" creationId="{746096E7-E5F7-DBAC-31FB-024998486871}"/>
          </ac:spMkLst>
        </pc:spChg>
        <pc:picChg chg="add mod">
          <ac:chgData name="Yuan,Ying" userId="d81d7566-9226-463d-afe4-7fddba3cd5aa" providerId="ADAL" clId="{FDFD4C21-B0EB-E844-B21F-425412EAF0A5}" dt="2023-09-23T17:00:14.318" v="824" actId="962"/>
          <ac:picMkLst>
            <pc:docMk/>
            <pc:sldMk cId="198684163" sldId="2508"/>
            <ac:picMk id="5" creationId="{CBA0DB34-9235-C406-1BB6-97FC6F606256}"/>
          </ac:picMkLst>
        </pc:picChg>
      </pc:sldChg>
      <pc:sldChg chg="addSp delSp modSp add mod">
        <pc:chgData name="Yuan,Ying" userId="d81d7566-9226-463d-afe4-7fddba3cd5aa" providerId="ADAL" clId="{FDFD4C21-B0EB-E844-B21F-425412EAF0A5}" dt="2023-09-23T17:14:28.464" v="1201" actId="1076"/>
        <pc:sldMkLst>
          <pc:docMk/>
          <pc:sldMk cId="119091441" sldId="2509"/>
        </pc:sldMkLst>
        <pc:spChg chg="mod">
          <ac:chgData name="Yuan,Ying" userId="d81d7566-9226-463d-afe4-7fddba3cd5aa" providerId="ADAL" clId="{FDFD4C21-B0EB-E844-B21F-425412EAF0A5}" dt="2023-09-23T17:01:21.153" v="869" actId="20577"/>
          <ac:spMkLst>
            <pc:docMk/>
            <pc:sldMk cId="119091441" sldId="2509"/>
            <ac:spMk id="2" creationId="{4E510D09-7FA9-59A5-0609-46A8AAAA6F02}"/>
          </ac:spMkLst>
        </pc:spChg>
        <pc:spChg chg="mod">
          <ac:chgData name="Yuan,Ying" userId="d81d7566-9226-463d-afe4-7fddba3cd5aa" providerId="ADAL" clId="{FDFD4C21-B0EB-E844-B21F-425412EAF0A5}" dt="2023-09-23T17:10:08.993" v="1042" actId="1076"/>
          <ac:spMkLst>
            <pc:docMk/>
            <pc:sldMk cId="119091441" sldId="2509"/>
            <ac:spMk id="4" creationId="{7D23ABA3-9241-0628-7C1D-E8B5AB093722}"/>
          </ac:spMkLst>
        </pc:spChg>
        <pc:spChg chg="add mod">
          <ac:chgData name="Yuan,Ying" userId="d81d7566-9226-463d-afe4-7fddba3cd5aa" providerId="ADAL" clId="{FDFD4C21-B0EB-E844-B21F-425412EAF0A5}" dt="2023-09-23T17:13:22.727" v="1083" actId="20577"/>
          <ac:spMkLst>
            <pc:docMk/>
            <pc:sldMk cId="119091441" sldId="2509"/>
            <ac:spMk id="5" creationId="{C4EE76EF-5468-E4F9-4014-9EFD33A3DDB8}"/>
          </ac:spMkLst>
        </pc:spChg>
        <pc:spChg chg="mod">
          <ac:chgData name="Yuan,Ying" userId="d81d7566-9226-463d-afe4-7fddba3cd5aa" providerId="ADAL" clId="{FDFD4C21-B0EB-E844-B21F-425412EAF0A5}" dt="2023-09-23T17:12:49.014" v="1080" actId="20577"/>
          <ac:spMkLst>
            <pc:docMk/>
            <pc:sldMk cId="119091441" sldId="2509"/>
            <ac:spMk id="8" creationId="{F4E86F20-3475-290A-24AF-DF464BDF2F08}"/>
          </ac:spMkLst>
        </pc:spChg>
        <pc:spChg chg="mod">
          <ac:chgData name="Yuan,Ying" userId="d81d7566-9226-463d-afe4-7fddba3cd5aa" providerId="ADAL" clId="{FDFD4C21-B0EB-E844-B21F-425412EAF0A5}" dt="2023-09-23T17:10:12.808" v="1043" actId="1076"/>
          <ac:spMkLst>
            <pc:docMk/>
            <pc:sldMk cId="119091441" sldId="2509"/>
            <ac:spMk id="14" creationId="{097C8BF1-96C5-AC67-0338-D75C86E28585}"/>
          </ac:spMkLst>
        </pc:spChg>
        <pc:spChg chg="mod">
          <ac:chgData name="Yuan,Ying" userId="d81d7566-9226-463d-afe4-7fddba3cd5aa" providerId="ADAL" clId="{FDFD4C21-B0EB-E844-B21F-425412EAF0A5}" dt="2023-09-23T17:10:08.993" v="1042" actId="1076"/>
          <ac:spMkLst>
            <pc:docMk/>
            <pc:sldMk cId="119091441" sldId="2509"/>
            <ac:spMk id="17" creationId="{AF52121E-DF2E-1CC4-FA16-123C78E876A0}"/>
          </ac:spMkLst>
        </pc:spChg>
        <pc:spChg chg="del">
          <ac:chgData name="Yuan,Ying" userId="d81d7566-9226-463d-afe4-7fddba3cd5aa" providerId="ADAL" clId="{FDFD4C21-B0EB-E844-B21F-425412EAF0A5}" dt="2023-09-23T17:03:44.334" v="923" actId="478"/>
          <ac:spMkLst>
            <pc:docMk/>
            <pc:sldMk cId="119091441" sldId="2509"/>
            <ac:spMk id="18" creationId="{5BE5B5D0-98F1-C038-9EDB-E6547B33D78C}"/>
          </ac:spMkLst>
        </pc:spChg>
        <pc:spChg chg="add mod">
          <ac:chgData name="Yuan,Ying" userId="d81d7566-9226-463d-afe4-7fddba3cd5aa" providerId="ADAL" clId="{FDFD4C21-B0EB-E844-B21F-425412EAF0A5}" dt="2023-09-23T17:09:20.454" v="1034" actId="1076"/>
          <ac:spMkLst>
            <pc:docMk/>
            <pc:sldMk cId="119091441" sldId="2509"/>
            <ac:spMk id="19" creationId="{FB05AE1E-13CD-CEC8-90EB-E371F51C646E}"/>
          </ac:spMkLst>
        </pc:spChg>
        <pc:spChg chg="add mod">
          <ac:chgData name="Yuan,Ying" userId="d81d7566-9226-463d-afe4-7fddba3cd5aa" providerId="ADAL" clId="{FDFD4C21-B0EB-E844-B21F-425412EAF0A5}" dt="2023-09-23T17:14:28.464" v="1201" actId="1076"/>
          <ac:spMkLst>
            <pc:docMk/>
            <pc:sldMk cId="119091441" sldId="2509"/>
            <ac:spMk id="21" creationId="{CED47756-B26E-23F5-0AAC-8A4BE3D369A6}"/>
          </ac:spMkLst>
        </pc:spChg>
        <pc:picChg chg="mod">
          <ac:chgData name="Yuan,Ying" userId="d81d7566-9226-463d-afe4-7fddba3cd5aa" providerId="ADAL" clId="{FDFD4C21-B0EB-E844-B21F-425412EAF0A5}" dt="2023-09-23T17:10:08.993" v="1042" actId="1076"/>
          <ac:picMkLst>
            <pc:docMk/>
            <pc:sldMk cId="119091441" sldId="2509"/>
            <ac:picMk id="7" creationId="{9DADECB7-5DA5-EB94-F106-65EE1845D5F1}"/>
          </ac:picMkLst>
        </pc:picChg>
        <pc:cxnChg chg="del">
          <ac:chgData name="Yuan,Ying" userId="d81d7566-9226-463d-afe4-7fddba3cd5aa" providerId="ADAL" clId="{FDFD4C21-B0EB-E844-B21F-425412EAF0A5}" dt="2023-09-23T17:05:17.129" v="937" actId="478"/>
          <ac:cxnSpMkLst>
            <pc:docMk/>
            <pc:sldMk cId="119091441" sldId="2509"/>
            <ac:cxnSpMk id="6" creationId="{5BC077EF-A1E0-0DAE-5044-4183AD18A181}"/>
          </ac:cxnSpMkLst>
        </pc:cxnChg>
        <pc:cxnChg chg="add mod">
          <ac:chgData name="Yuan,Ying" userId="d81d7566-9226-463d-afe4-7fddba3cd5aa" providerId="ADAL" clId="{FDFD4C21-B0EB-E844-B21F-425412EAF0A5}" dt="2023-09-23T17:10:08.993" v="1042" actId="1076"/>
          <ac:cxnSpMkLst>
            <pc:docMk/>
            <pc:sldMk cId="119091441" sldId="2509"/>
            <ac:cxnSpMk id="10" creationId="{1A4D868E-2842-D5DF-AD05-5907209D786B}"/>
          </ac:cxnSpMkLst>
        </pc:cxnChg>
        <pc:cxnChg chg="add mod">
          <ac:chgData name="Yuan,Ying" userId="d81d7566-9226-463d-afe4-7fddba3cd5aa" providerId="ADAL" clId="{FDFD4C21-B0EB-E844-B21F-425412EAF0A5}" dt="2023-09-23T17:10:08.993" v="1042" actId="1076"/>
          <ac:cxnSpMkLst>
            <pc:docMk/>
            <pc:sldMk cId="119091441" sldId="2509"/>
            <ac:cxnSpMk id="11" creationId="{41AC2E82-B1CD-28C5-F98E-25B078061548}"/>
          </ac:cxnSpMkLst>
        </pc:cxnChg>
        <pc:cxnChg chg="mod">
          <ac:chgData name="Yuan,Ying" userId="d81d7566-9226-463d-afe4-7fddba3cd5aa" providerId="ADAL" clId="{FDFD4C21-B0EB-E844-B21F-425412EAF0A5}" dt="2023-09-23T17:10:08.993" v="1042" actId="1076"/>
          <ac:cxnSpMkLst>
            <pc:docMk/>
            <pc:sldMk cId="119091441" sldId="2509"/>
            <ac:cxnSpMk id="13" creationId="{A1881652-F0FE-B751-4C2E-0D666E8AAB85}"/>
          </ac:cxnSpMkLst>
        </pc:cxnChg>
        <pc:cxnChg chg="del">
          <ac:chgData name="Yuan,Ying" userId="d81d7566-9226-463d-afe4-7fddba3cd5aa" providerId="ADAL" clId="{FDFD4C21-B0EB-E844-B21F-425412EAF0A5}" dt="2023-09-23T17:04:24.248" v="935" actId="478"/>
          <ac:cxnSpMkLst>
            <pc:docMk/>
            <pc:sldMk cId="119091441" sldId="2509"/>
            <ac:cxnSpMk id="16" creationId="{4695F35F-A7F2-2416-B815-2529750019B7}"/>
          </ac:cxnSpMkLst>
        </pc:cxnChg>
      </pc:sldChg>
      <pc:sldChg chg="addSp delSp modSp add mod">
        <pc:chgData name="Yuan,Ying" userId="d81d7566-9226-463d-afe4-7fddba3cd5aa" providerId="ADAL" clId="{FDFD4C21-B0EB-E844-B21F-425412EAF0A5}" dt="2023-09-23T17:13:14.162" v="1082"/>
        <pc:sldMkLst>
          <pc:docMk/>
          <pc:sldMk cId="2767790257" sldId="2510"/>
        </pc:sldMkLst>
        <pc:spChg chg="mod">
          <ac:chgData name="Yuan,Ying" userId="d81d7566-9226-463d-afe4-7fddba3cd5aa" providerId="ADAL" clId="{FDFD4C21-B0EB-E844-B21F-425412EAF0A5}" dt="2023-09-23T17:01:11.192" v="852" actId="20577"/>
          <ac:spMkLst>
            <pc:docMk/>
            <pc:sldMk cId="2767790257" sldId="2510"/>
            <ac:spMk id="2" creationId="{4E510D09-7FA9-59A5-0609-46A8AAAA6F02}"/>
          </ac:spMkLst>
        </pc:spChg>
        <pc:spChg chg="add mod">
          <ac:chgData name="Yuan,Ying" userId="d81d7566-9226-463d-afe4-7fddba3cd5aa" providerId="ADAL" clId="{FDFD4C21-B0EB-E844-B21F-425412EAF0A5}" dt="2023-09-23T17:12:20.629" v="1075" actId="1076"/>
          <ac:spMkLst>
            <pc:docMk/>
            <pc:sldMk cId="2767790257" sldId="2510"/>
            <ac:spMk id="3" creationId="{26F7C691-4C0E-8B9C-EFCC-C384D97FC4C2}"/>
          </ac:spMkLst>
        </pc:spChg>
        <pc:spChg chg="mod">
          <ac:chgData name="Yuan,Ying" userId="d81d7566-9226-463d-afe4-7fddba3cd5aa" providerId="ADAL" clId="{FDFD4C21-B0EB-E844-B21F-425412EAF0A5}" dt="2023-09-23T17:10:48.129" v="1046" actId="1076"/>
          <ac:spMkLst>
            <pc:docMk/>
            <pc:sldMk cId="2767790257" sldId="2510"/>
            <ac:spMk id="4" creationId="{7D23ABA3-9241-0628-7C1D-E8B5AB093722}"/>
          </ac:spMkLst>
        </pc:spChg>
        <pc:spChg chg="add mod">
          <ac:chgData name="Yuan,Ying" userId="d81d7566-9226-463d-afe4-7fddba3cd5aa" providerId="ADAL" clId="{FDFD4C21-B0EB-E844-B21F-425412EAF0A5}" dt="2023-09-23T17:13:14.162" v="1082"/>
          <ac:spMkLst>
            <pc:docMk/>
            <pc:sldMk cId="2767790257" sldId="2510"/>
            <ac:spMk id="5" creationId="{A491C503-3135-24AA-7C26-05F9CBA2D589}"/>
          </ac:spMkLst>
        </pc:spChg>
        <pc:spChg chg="mod">
          <ac:chgData name="Yuan,Ying" userId="d81d7566-9226-463d-afe4-7fddba3cd5aa" providerId="ADAL" clId="{FDFD4C21-B0EB-E844-B21F-425412EAF0A5}" dt="2023-09-23T17:10:48.129" v="1046" actId="1076"/>
          <ac:spMkLst>
            <pc:docMk/>
            <pc:sldMk cId="2767790257" sldId="2510"/>
            <ac:spMk id="8" creationId="{F4E86F20-3475-290A-24AF-DF464BDF2F08}"/>
          </ac:spMkLst>
        </pc:spChg>
        <pc:spChg chg="mod">
          <ac:chgData name="Yuan,Ying" userId="d81d7566-9226-463d-afe4-7fddba3cd5aa" providerId="ADAL" clId="{FDFD4C21-B0EB-E844-B21F-425412EAF0A5}" dt="2023-09-23T17:10:48.129" v="1046" actId="1076"/>
          <ac:spMkLst>
            <pc:docMk/>
            <pc:sldMk cId="2767790257" sldId="2510"/>
            <ac:spMk id="14" creationId="{097C8BF1-96C5-AC67-0338-D75C86E28585}"/>
          </ac:spMkLst>
        </pc:spChg>
        <pc:spChg chg="mod">
          <ac:chgData name="Yuan,Ying" userId="d81d7566-9226-463d-afe4-7fddba3cd5aa" providerId="ADAL" clId="{FDFD4C21-B0EB-E844-B21F-425412EAF0A5}" dt="2023-09-23T17:10:48.129" v="1046" actId="1076"/>
          <ac:spMkLst>
            <pc:docMk/>
            <pc:sldMk cId="2767790257" sldId="2510"/>
            <ac:spMk id="17" creationId="{AF52121E-DF2E-1CC4-FA16-123C78E876A0}"/>
          </ac:spMkLst>
        </pc:spChg>
        <pc:spChg chg="mod">
          <ac:chgData name="Yuan,Ying" userId="d81d7566-9226-463d-afe4-7fddba3cd5aa" providerId="ADAL" clId="{FDFD4C21-B0EB-E844-B21F-425412EAF0A5}" dt="2023-09-23T17:10:55.121" v="1047" actId="1076"/>
          <ac:spMkLst>
            <pc:docMk/>
            <pc:sldMk cId="2767790257" sldId="2510"/>
            <ac:spMk id="18" creationId="{5BE5B5D0-98F1-C038-9EDB-E6547B33D78C}"/>
          </ac:spMkLst>
        </pc:spChg>
        <pc:picChg chg="mod">
          <ac:chgData name="Yuan,Ying" userId="d81d7566-9226-463d-afe4-7fddba3cd5aa" providerId="ADAL" clId="{FDFD4C21-B0EB-E844-B21F-425412EAF0A5}" dt="2023-09-23T17:10:48.129" v="1046" actId="1076"/>
          <ac:picMkLst>
            <pc:docMk/>
            <pc:sldMk cId="2767790257" sldId="2510"/>
            <ac:picMk id="7" creationId="{9DADECB7-5DA5-EB94-F106-65EE1845D5F1}"/>
          </ac:picMkLst>
        </pc:picChg>
        <pc:cxnChg chg="del mod">
          <ac:chgData name="Yuan,Ying" userId="d81d7566-9226-463d-afe4-7fddba3cd5aa" providerId="ADAL" clId="{FDFD4C21-B0EB-E844-B21F-425412EAF0A5}" dt="2023-09-23T17:13:13.664" v="1081" actId="478"/>
          <ac:cxnSpMkLst>
            <pc:docMk/>
            <pc:sldMk cId="2767790257" sldId="2510"/>
            <ac:cxnSpMk id="6" creationId="{5BC077EF-A1E0-0DAE-5044-4183AD18A181}"/>
          </ac:cxnSpMkLst>
        </pc:cxnChg>
        <pc:cxnChg chg="add mod">
          <ac:chgData name="Yuan,Ying" userId="d81d7566-9226-463d-afe4-7fddba3cd5aa" providerId="ADAL" clId="{FDFD4C21-B0EB-E844-B21F-425412EAF0A5}" dt="2023-09-23T17:13:14.162" v="1082"/>
          <ac:cxnSpMkLst>
            <pc:docMk/>
            <pc:sldMk cId="2767790257" sldId="2510"/>
            <ac:cxnSpMk id="9" creationId="{744FD93D-3E2C-E4D3-F5DE-3592B4095971}"/>
          </ac:cxnSpMkLst>
        </pc:cxnChg>
        <pc:cxnChg chg="add mod">
          <ac:chgData name="Yuan,Ying" userId="d81d7566-9226-463d-afe4-7fddba3cd5aa" providerId="ADAL" clId="{FDFD4C21-B0EB-E844-B21F-425412EAF0A5}" dt="2023-09-23T17:13:14.162" v="1082"/>
          <ac:cxnSpMkLst>
            <pc:docMk/>
            <pc:sldMk cId="2767790257" sldId="2510"/>
            <ac:cxnSpMk id="10" creationId="{9F6525D1-8426-6FD6-F9B0-161870214EBD}"/>
          </ac:cxnSpMkLst>
        </pc:cxnChg>
        <pc:cxnChg chg="mod">
          <ac:chgData name="Yuan,Ying" userId="d81d7566-9226-463d-afe4-7fddba3cd5aa" providerId="ADAL" clId="{FDFD4C21-B0EB-E844-B21F-425412EAF0A5}" dt="2023-09-23T17:10:48.129" v="1046" actId="1076"/>
          <ac:cxnSpMkLst>
            <pc:docMk/>
            <pc:sldMk cId="2767790257" sldId="2510"/>
            <ac:cxnSpMk id="13" creationId="{A1881652-F0FE-B751-4C2E-0D666E8AAB85}"/>
          </ac:cxnSpMkLst>
        </pc:cxnChg>
        <pc:cxnChg chg="mod">
          <ac:chgData name="Yuan,Ying" userId="d81d7566-9226-463d-afe4-7fddba3cd5aa" providerId="ADAL" clId="{FDFD4C21-B0EB-E844-B21F-425412EAF0A5}" dt="2023-09-23T17:10:48.129" v="1046" actId="1076"/>
          <ac:cxnSpMkLst>
            <pc:docMk/>
            <pc:sldMk cId="2767790257" sldId="2510"/>
            <ac:cxnSpMk id="16" creationId="{4695F35F-A7F2-2416-B815-2529750019B7}"/>
          </ac:cxnSpMkLst>
        </pc:cxnChg>
      </pc:sldChg>
      <pc:sldChg chg="addSp delSp modSp new mod addAnim delAnim modAnim">
        <pc:chgData name="Yuan,Ying" userId="d81d7566-9226-463d-afe4-7fddba3cd5aa" providerId="ADAL" clId="{FDFD4C21-B0EB-E844-B21F-425412EAF0A5}" dt="2023-09-23T19:07:47.861" v="1400" actId="20577"/>
        <pc:sldMkLst>
          <pc:docMk/>
          <pc:sldMk cId="2119016202" sldId="2511"/>
        </pc:sldMkLst>
        <pc:spChg chg="mod">
          <ac:chgData name="Yuan,Ying" userId="d81d7566-9226-463d-afe4-7fddba3cd5aa" providerId="ADAL" clId="{FDFD4C21-B0EB-E844-B21F-425412EAF0A5}" dt="2023-09-23T19:05:25.094" v="1363"/>
          <ac:spMkLst>
            <pc:docMk/>
            <pc:sldMk cId="2119016202" sldId="2511"/>
            <ac:spMk id="2" creationId="{EDC55AFD-9B13-3A2E-286C-E90FC8ADCB76}"/>
          </ac:spMkLst>
        </pc:spChg>
        <pc:spChg chg="del">
          <ac:chgData name="Yuan,Ying" userId="d81d7566-9226-463d-afe4-7fddba3cd5aa" providerId="ADAL" clId="{FDFD4C21-B0EB-E844-B21F-425412EAF0A5}" dt="2023-09-23T17:17:50.016" v="1214" actId="478"/>
          <ac:spMkLst>
            <pc:docMk/>
            <pc:sldMk cId="2119016202" sldId="2511"/>
            <ac:spMk id="3" creationId="{55141525-91CA-B04D-B2BF-776C2A2A1689}"/>
          </ac:spMkLst>
        </pc:spChg>
        <pc:spChg chg="add del mod">
          <ac:chgData name="Yuan,Ying" userId="d81d7566-9226-463d-afe4-7fddba3cd5aa" providerId="ADAL" clId="{FDFD4C21-B0EB-E844-B21F-425412EAF0A5}" dt="2023-09-23T17:17:55.730" v="1215" actId="478"/>
          <ac:spMkLst>
            <pc:docMk/>
            <pc:sldMk cId="2119016202" sldId="2511"/>
            <ac:spMk id="5" creationId="{18286201-F849-834D-3433-8F4B13D514F3}"/>
          </ac:spMkLst>
        </pc:spChg>
        <pc:spChg chg="add del mod">
          <ac:chgData name="Yuan,Ying" userId="d81d7566-9226-463d-afe4-7fddba3cd5aa" providerId="ADAL" clId="{FDFD4C21-B0EB-E844-B21F-425412EAF0A5}" dt="2023-09-23T17:17:59.320" v="1216" actId="478"/>
          <ac:spMkLst>
            <pc:docMk/>
            <pc:sldMk cId="2119016202" sldId="2511"/>
            <ac:spMk id="6" creationId="{65089F99-4F55-283E-B93C-EFEB047A2443}"/>
          </ac:spMkLst>
        </pc:spChg>
        <pc:spChg chg="add mod">
          <ac:chgData name="Yuan,Ying" userId="d81d7566-9226-463d-afe4-7fddba3cd5aa" providerId="ADAL" clId="{FDFD4C21-B0EB-E844-B21F-425412EAF0A5}" dt="2023-09-23T19:07:47.861" v="1400" actId="20577"/>
          <ac:spMkLst>
            <pc:docMk/>
            <pc:sldMk cId="2119016202" sldId="2511"/>
            <ac:spMk id="7" creationId="{9B53E35E-C338-CB4D-0C42-1577F280EE9A}"/>
          </ac:spMkLst>
        </pc:spChg>
        <pc:graphicFrameChg chg="add del mod modGraphic">
          <ac:chgData name="Yuan,Ying" userId="d81d7566-9226-463d-afe4-7fddba3cd5aa" providerId="ADAL" clId="{FDFD4C21-B0EB-E844-B21F-425412EAF0A5}" dt="2023-09-23T19:06:55.019" v="1385" actId="20577"/>
          <ac:graphicFrameMkLst>
            <pc:docMk/>
            <pc:sldMk cId="2119016202" sldId="2511"/>
            <ac:graphicFrameMk id="4" creationId="{A1A17810-67DE-5F49-7B98-C829F8C169B5}"/>
          </ac:graphicFrameMkLst>
        </pc:graphicFrameChg>
      </pc:sldChg>
      <pc:sldChg chg="new del">
        <pc:chgData name="Yuan,Ying" userId="d81d7566-9226-463d-afe4-7fddba3cd5aa" providerId="ADAL" clId="{FDFD4C21-B0EB-E844-B21F-425412EAF0A5}" dt="2023-09-23T19:09:49.633" v="1404" actId="2696"/>
        <pc:sldMkLst>
          <pc:docMk/>
          <pc:sldMk cId="1377426031" sldId="2512"/>
        </pc:sldMkLst>
      </pc:sldChg>
      <pc:sldChg chg="addSp delSp modSp new mod ord">
        <pc:chgData name="Yuan,Ying" userId="d81d7566-9226-463d-afe4-7fddba3cd5aa" providerId="ADAL" clId="{FDFD4C21-B0EB-E844-B21F-425412EAF0A5}" dt="2023-09-23T19:13:39.551" v="1488" actId="1076"/>
        <pc:sldMkLst>
          <pc:docMk/>
          <pc:sldMk cId="2766987149" sldId="2513"/>
        </pc:sldMkLst>
        <pc:spChg chg="mod">
          <ac:chgData name="Yuan,Ying" userId="d81d7566-9226-463d-afe4-7fddba3cd5aa" providerId="ADAL" clId="{FDFD4C21-B0EB-E844-B21F-425412EAF0A5}" dt="2023-09-23T19:10:43.394" v="1459" actId="20577"/>
          <ac:spMkLst>
            <pc:docMk/>
            <pc:sldMk cId="2766987149" sldId="2513"/>
            <ac:spMk id="2" creationId="{ED35B94B-B9CE-06A9-6B6D-010CFCE43DDB}"/>
          </ac:spMkLst>
        </pc:spChg>
        <pc:spChg chg="del">
          <ac:chgData name="Yuan,Ying" userId="d81d7566-9226-463d-afe4-7fddba3cd5aa" providerId="ADAL" clId="{FDFD4C21-B0EB-E844-B21F-425412EAF0A5}" dt="2023-09-23T19:09:56.017" v="1405"/>
          <ac:spMkLst>
            <pc:docMk/>
            <pc:sldMk cId="2766987149" sldId="2513"/>
            <ac:spMk id="3" creationId="{DA61B439-19D0-9492-4BD9-7E0B988D5C6F}"/>
          </ac:spMkLst>
        </pc:spChg>
        <pc:spChg chg="add mod">
          <ac:chgData name="Yuan,Ying" userId="d81d7566-9226-463d-afe4-7fddba3cd5aa" providerId="ADAL" clId="{FDFD4C21-B0EB-E844-B21F-425412EAF0A5}" dt="2023-09-23T19:13:31.607" v="1487" actId="1076"/>
          <ac:spMkLst>
            <pc:docMk/>
            <pc:sldMk cId="2766987149" sldId="2513"/>
            <ac:spMk id="6" creationId="{6A25F526-8D7C-97E5-D930-AAEE5DB9DB12}"/>
          </ac:spMkLst>
        </pc:spChg>
        <pc:picChg chg="add mod">
          <ac:chgData name="Yuan,Ying" userId="d81d7566-9226-463d-afe4-7fddba3cd5aa" providerId="ADAL" clId="{FDFD4C21-B0EB-E844-B21F-425412EAF0A5}" dt="2023-09-23T19:13:39.551" v="1488" actId="1076"/>
          <ac:picMkLst>
            <pc:docMk/>
            <pc:sldMk cId="2766987149" sldId="2513"/>
            <ac:picMk id="5" creationId="{74DEF49A-7E10-0337-6C4D-2D4C377A8656}"/>
          </ac:picMkLst>
        </pc:picChg>
      </pc:sldChg>
      <pc:sldChg chg="addSp delSp modSp new mod ord">
        <pc:chgData name="Yuan,Ying" userId="d81d7566-9226-463d-afe4-7fddba3cd5aa" providerId="ADAL" clId="{FDFD4C21-B0EB-E844-B21F-425412EAF0A5}" dt="2023-10-15T17:10:51.151" v="1556" actId="478"/>
        <pc:sldMkLst>
          <pc:docMk/>
          <pc:sldMk cId="1778933352" sldId="2514"/>
        </pc:sldMkLst>
        <pc:spChg chg="mod">
          <ac:chgData name="Yuan,Ying" userId="d81d7566-9226-463d-afe4-7fddba3cd5aa" providerId="ADAL" clId="{FDFD4C21-B0EB-E844-B21F-425412EAF0A5}" dt="2023-09-23T19:14:21.253" v="1495"/>
          <ac:spMkLst>
            <pc:docMk/>
            <pc:sldMk cId="1778933352" sldId="2514"/>
            <ac:spMk id="2" creationId="{92BF8035-46CF-A7B7-5CCF-31B0DF54CBB8}"/>
          </ac:spMkLst>
        </pc:spChg>
        <pc:spChg chg="add del mod">
          <ac:chgData name="Yuan,Ying" userId="d81d7566-9226-463d-afe4-7fddba3cd5aa" providerId="ADAL" clId="{FDFD4C21-B0EB-E844-B21F-425412EAF0A5}" dt="2023-10-15T17:10:51.151" v="1556" actId="478"/>
          <ac:spMkLst>
            <pc:docMk/>
            <pc:sldMk cId="1778933352" sldId="2514"/>
            <ac:spMk id="3" creationId="{BBBA54CB-7D70-2D09-F94E-A7C9B79A1083}"/>
          </ac:spMkLst>
        </pc:spChg>
        <pc:spChg chg="del">
          <ac:chgData name="Yuan,Ying" userId="d81d7566-9226-463d-afe4-7fddba3cd5aa" providerId="ADAL" clId="{FDFD4C21-B0EB-E844-B21F-425412EAF0A5}" dt="2023-09-23T19:14:04.175" v="1490"/>
          <ac:spMkLst>
            <pc:docMk/>
            <pc:sldMk cId="1778933352" sldId="2514"/>
            <ac:spMk id="3" creationId="{EE6BBAC8-4DB4-3A90-9391-2DB5CCC12AE2}"/>
          </ac:spMkLst>
        </pc:spChg>
        <pc:picChg chg="add mod">
          <ac:chgData name="Yuan,Ying" userId="d81d7566-9226-463d-afe4-7fddba3cd5aa" providerId="ADAL" clId="{FDFD4C21-B0EB-E844-B21F-425412EAF0A5}" dt="2023-09-23T19:14:15.071" v="1494" actId="1076"/>
          <ac:picMkLst>
            <pc:docMk/>
            <pc:sldMk cId="1778933352" sldId="2514"/>
            <ac:picMk id="5" creationId="{7A94A46E-5C28-4955-4ABE-4A18D4895689}"/>
          </ac:picMkLst>
        </pc:picChg>
      </pc:sldChg>
      <pc:sldChg chg="modSp new mod">
        <pc:chgData name="Yuan,Ying" userId="d81d7566-9226-463d-afe4-7fddba3cd5aa" providerId="ADAL" clId="{FDFD4C21-B0EB-E844-B21F-425412EAF0A5}" dt="2023-10-15T21:54:48.733" v="1641" actId="114"/>
        <pc:sldMkLst>
          <pc:docMk/>
          <pc:sldMk cId="2161623992" sldId="2515"/>
        </pc:sldMkLst>
        <pc:spChg chg="mod">
          <ac:chgData name="Yuan,Ying" userId="d81d7566-9226-463d-afe4-7fddba3cd5aa" providerId="ADAL" clId="{FDFD4C21-B0EB-E844-B21F-425412EAF0A5}" dt="2023-10-15T17:12:24.064" v="1568" actId="20577"/>
          <ac:spMkLst>
            <pc:docMk/>
            <pc:sldMk cId="2161623992" sldId="2515"/>
            <ac:spMk id="2" creationId="{979E9BBE-867C-DBFA-EA5F-B32CB45FD9EF}"/>
          </ac:spMkLst>
        </pc:spChg>
        <pc:spChg chg="mod">
          <ac:chgData name="Yuan,Ying" userId="d81d7566-9226-463d-afe4-7fddba3cd5aa" providerId="ADAL" clId="{FDFD4C21-B0EB-E844-B21F-425412EAF0A5}" dt="2023-10-15T21:54:48.733" v="1641" actId="114"/>
          <ac:spMkLst>
            <pc:docMk/>
            <pc:sldMk cId="2161623992" sldId="2515"/>
            <ac:spMk id="3" creationId="{3F96EB8C-A72C-81EB-A249-4583D455E50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2572E-E3A1-7F4E-A08A-006A54107CB7}" type="datetimeFigureOut">
              <a:rPr lang="en-US" smtClean="0"/>
              <a:t>3/12/24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C889C-A983-9D4A-B385-93ADF10E4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96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rgbClr val="FF3300"/>
                    </a:gs>
                    <a:gs pos="100000">
                      <a:srgbClr val="FF9933"/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grpSp>
        <p:nvGrpSpPr>
          <p:cNvPr id="64520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4521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64522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64523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64524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64525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26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86677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4400"/>
            <a:ext cx="83058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D4EF68F-4601-4FE6-A54B-944FBC89B79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507802B-90AA-41F4-9480-B5258BA46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3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D4EF68F-4601-4FE6-A54B-944FBC89B79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507802B-90AA-41F4-9480-B5258BA46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21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_FUL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557213" indent="-214313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© 2023 DIA, Inc. All rights reserved.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44664"/>
            <a:ext cx="8229600" cy="905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5884577" y="634472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Page </a:t>
            </a:r>
            <a:fld id="{127D9164-07AF-9947-BAED-B5CA6D2A48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065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8480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D4EF68F-4601-4FE6-A54B-944FBC89B79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507802B-90AA-41F4-9480-B5258BA46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44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D4EF68F-4601-4FE6-A54B-944FBC89B79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507802B-90AA-41F4-9480-B5258BA46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68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D4EF68F-4601-4FE6-A54B-944FBC89B79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507802B-90AA-41F4-9480-B5258BA46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5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D4EF68F-4601-4FE6-A54B-944FBC89B79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507802B-90AA-41F4-9480-B5258BA46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4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15" y="381000"/>
            <a:ext cx="83058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D4EF68F-4601-4FE6-A54B-944FBC89B79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507802B-90AA-41F4-9480-B5258BA46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0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D4EF68F-4601-4FE6-A54B-944FBC89B79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507802B-90AA-41F4-9480-B5258BA46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4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381000"/>
            <a:ext cx="8305800" cy="76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rgbClr val="F86F08"/>
                    </a:gs>
                    <a:gs pos="100000">
                      <a:srgbClr val="E0972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1447800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3495" name="Group 7"/>
          <p:cNvGrpSpPr>
            <a:grpSpLocks/>
          </p:cNvGrpSpPr>
          <p:nvPr/>
        </p:nvGrpSpPr>
        <p:grpSpPr bwMode="auto">
          <a:xfrm>
            <a:off x="228600" y="152400"/>
            <a:ext cx="8686800" cy="990600"/>
            <a:chOff x="176" y="96"/>
            <a:chExt cx="5472" cy="1008"/>
          </a:xfrm>
        </p:grpSpPr>
        <p:sp>
          <p:nvSpPr>
            <p:cNvPr id="63496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7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63498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63499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63500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235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l"/>
        <a:defRPr sz="2400">
          <a:solidFill>
            <a:schemeClr val="tx1"/>
          </a:solidFill>
          <a:latin typeface="+mn-lt"/>
          <a:ea typeface="+mn-ea"/>
        </a:defRPr>
      </a:lvl2pPr>
      <a:lvl3pPr marL="1377950" indent="-468313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u"/>
        <a:defRPr sz="2000">
          <a:solidFill>
            <a:schemeClr val="tx1"/>
          </a:solidFill>
          <a:latin typeface="+mn-lt"/>
          <a:ea typeface="+mn-ea"/>
        </a:defRPr>
      </a:lvl3pPr>
      <a:lvl4pPr marL="1827213" indent="-4381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p"/>
        <a:defRPr sz="2000">
          <a:solidFill>
            <a:schemeClr val="tx1"/>
          </a:solidFill>
          <a:latin typeface="+mn-lt"/>
          <a:ea typeface="+mn-ea"/>
        </a:defRPr>
      </a:lvl4pPr>
      <a:lvl5pPr marL="2297113" indent="-468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754313" indent="-468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>
          <a:solidFill>
            <a:schemeClr val="tx1"/>
          </a:solidFill>
          <a:latin typeface="+mn-lt"/>
          <a:ea typeface="+mn-ea"/>
        </a:defRPr>
      </a:lvl6pPr>
      <a:lvl7pPr marL="3211513" indent="-468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>
          <a:solidFill>
            <a:schemeClr val="tx1"/>
          </a:solidFill>
          <a:latin typeface="+mn-lt"/>
          <a:ea typeface="+mn-ea"/>
        </a:defRPr>
      </a:lvl7pPr>
      <a:lvl8pPr marL="3668713" indent="-468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>
          <a:solidFill>
            <a:schemeClr val="tx1"/>
          </a:solidFill>
          <a:latin typeface="+mn-lt"/>
          <a:ea typeface="+mn-ea"/>
        </a:defRPr>
      </a:lvl8pPr>
      <a:lvl9pPr marL="4125913" indent="-468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emf"/><Relationship Id="rId7" Type="http://schemas.openxmlformats.org/officeDocument/2006/relationships/image" Target="../media/image2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77/17407745231207085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E145-355A-C2E8-AA92-7DC2131C7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0687"/>
            <a:ext cx="7696200" cy="2057400"/>
          </a:xfrm>
        </p:spPr>
        <p:txBody>
          <a:bodyPr/>
          <a:lstStyle/>
          <a:p>
            <a:r>
              <a:rPr lang="en-US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Statistical Considerations in Planning and Conduct of Dose Optimization Trials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D8BD05-3A29-7D92-A070-0A0D979DC0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Ying Yuan, PhD</a:t>
            </a:r>
          </a:p>
          <a:p>
            <a:r>
              <a:rPr lang="en-US" dirty="0" err="1">
                <a:ea typeface="+mn-lt"/>
                <a:cs typeface="+mn-lt"/>
              </a:rPr>
              <a:t>Bettyann</a:t>
            </a:r>
            <a:r>
              <a:rPr lang="en-US" dirty="0">
                <a:ea typeface="+mn-lt"/>
                <a:cs typeface="+mn-lt"/>
              </a:rPr>
              <a:t> Asche Murray Distinguished Professor</a:t>
            </a:r>
          </a:p>
          <a:p>
            <a:r>
              <a:rPr lang="en-US" dirty="0"/>
              <a:t>The University of Texas MD Anderson Cancer Center</a:t>
            </a:r>
            <a:endParaRPr lang="en-US" dirty="0">
              <a:cs typeface="Arial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444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AD46-77F4-C44E-9439-1C1DAB255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MTD vs. OBD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F3F3E-062D-9741-A73D-7AEBF7BE0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Revise the example: 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Pr</a:t>
            </a:r>
            <a:r>
              <a:rPr lang="en-US" dirty="0"/>
              <a:t>(toxicity)  = (0.08, 0.12, 0.30, 0.45, 0.55)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Pr</a:t>
            </a:r>
            <a:r>
              <a:rPr lang="en-US" dirty="0"/>
              <a:t>(efficacy) = (0.30, 0.50, 0.51, 0.51, 0.52)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Desirability = (54.8, </a:t>
            </a:r>
            <a:r>
              <a:rPr lang="en-US" b="1" dirty="0">
                <a:solidFill>
                  <a:srgbClr val="00B050"/>
                </a:solidFill>
              </a:rPr>
              <a:t>65.2</a:t>
            </a:r>
            <a:r>
              <a:rPr lang="en-US" dirty="0"/>
              <a:t>, 58.6, 52.6, 49.2)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DEE2B4E-C7CE-5348-9242-A2E5624E574E}"/>
              </a:ext>
            </a:extLst>
          </p:cNvPr>
          <p:cNvGrpSpPr/>
          <p:nvPr/>
        </p:nvGrpSpPr>
        <p:grpSpPr>
          <a:xfrm>
            <a:off x="3312694" y="3939841"/>
            <a:ext cx="3273653" cy="1091318"/>
            <a:chOff x="3312694" y="4900863"/>
            <a:chExt cx="3273653" cy="10913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7A6E7D-F1F1-FD44-ABD4-00E7DEED9C7E}"/>
                </a:ext>
              </a:extLst>
            </p:cNvPr>
            <p:cNvSpPr txBox="1"/>
            <p:nvPr/>
          </p:nvSpPr>
          <p:spPr>
            <a:xfrm>
              <a:off x="3312694" y="5530516"/>
              <a:ext cx="3273653" cy="461665"/>
            </a:xfrm>
            <a:prstGeom prst="rect">
              <a:avLst/>
            </a:prstGeom>
            <a:noFill/>
            <a:ln>
              <a:solidFill>
                <a:srgbClr val="043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Dose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2 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is the </a:t>
              </a:r>
              <a:r>
                <a:rPr lang="en-US" sz="2400" b="1" dirty="0">
                  <a:solidFill>
                    <a:srgbClr val="00B050"/>
                  </a:solidFill>
                  <a:latin typeface="+mj-lt"/>
                  <a:cs typeface="Times New Roman" panose="02020603050405020304" pitchFamily="18" charset="0"/>
                </a:rPr>
                <a:t>OBD</a:t>
              </a:r>
              <a:r>
                <a:rPr lang="en-US" sz="2400" dirty="0">
                  <a:latin typeface="+mj-lt"/>
                </a:rPr>
                <a:t> 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F656311-97EE-AC44-B7BD-E2EEE73CB02B}"/>
                </a:ext>
              </a:extLst>
            </p:cNvPr>
            <p:cNvCxnSpPr>
              <a:cxnSpLocks/>
              <a:stCxn id="4" idx="0"/>
            </p:cNvCxnSpPr>
            <p:nvPr/>
          </p:nvCxnSpPr>
          <p:spPr bwMode="auto">
            <a:xfrm flipH="1" flipV="1">
              <a:off x="4668253" y="4900863"/>
              <a:ext cx="281268" cy="6296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432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D671ACB-981E-9140-9DAB-AFF232D2ECC9}"/>
              </a:ext>
            </a:extLst>
          </p:cNvPr>
          <p:cNvGrpSpPr/>
          <p:nvPr/>
        </p:nvGrpSpPr>
        <p:grpSpPr>
          <a:xfrm>
            <a:off x="5166782" y="1648212"/>
            <a:ext cx="1419565" cy="800100"/>
            <a:chOff x="5336381" y="4993481"/>
            <a:chExt cx="1419565" cy="8001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F0348F-77B4-BA46-AEFA-462D77C27301}"/>
                </a:ext>
              </a:extLst>
            </p:cNvPr>
            <p:cNvSpPr/>
            <p:nvPr/>
          </p:nvSpPr>
          <p:spPr bwMode="auto">
            <a:xfrm>
              <a:off x="5336381" y="5357812"/>
              <a:ext cx="821531" cy="435769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162590-70FA-6E4A-9EFA-EB594F178366}"/>
                </a:ext>
              </a:extLst>
            </p:cNvPr>
            <p:cNvSpPr txBox="1"/>
            <p:nvPr/>
          </p:nvSpPr>
          <p:spPr>
            <a:xfrm>
              <a:off x="6015038" y="4993481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MTD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754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utility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600" b="1" dirty="0"/>
                  <a:t>Easy to communicate: </a:t>
                </a:r>
                <a:r>
                  <a:rPr lang="en-US" sz="2600" dirty="0"/>
                  <a:t>clinicians understand clinical outcomes better than probabilities </a:t>
                </a:r>
              </a:p>
              <a:p>
                <a:r>
                  <a:rPr lang="en-US" sz="2600" b="1" dirty="0"/>
                  <a:t>Flexible</a:t>
                </a:r>
                <a:r>
                  <a:rPr lang="en-US" sz="2600" dirty="0"/>
                  <a:t>: contain marginal-probability-based approach as a specifical case when setting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sz="2600" dirty="0"/>
                  <a:t> (Zhou et al., 2019; Lin et al., 2020):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2" t="-1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D5396892-2389-FB41-861C-6D7F2654AAE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859346" y="3695838"/>
              <a:ext cx="5345934" cy="21877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81978">
                      <a:extLst>
                        <a:ext uri="{9D8B030D-6E8A-4147-A177-3AD203B41FA5}">
                          <a16:colId xmlns:a16="http://schemas.microsoft.com/office/drawing/2014/main" val="1304099865"/>
                        </a:ext>
                      </a:extLst>
                    </a:gridCol>
                    <a:gridCol w="1781978">
                      <a:extLst>
                        <a:ext uri="{9D8B030D-6E8A-4147-A177-3AD203B41FA5}">
                          <a16:colId xmlns:a16="http://schemas.microsoft.com/office/drawing/2014/main" val="3505870841"/>
                        </a:ext>
                      </a:extLst>
                    </a:gridCol>
                    <a:gridCol w="1781978">
                      <a:extLst>
                        <a:ext uri="{9D8B030D-6E8A-4147-A177-3AD203B41FA5}">
                          <a16:colId xmlns:a16="http://schemas.microsoft.com/office/drawing/2014/main" val="340144169"/>
                        </a:ext>
                      </a:extLst>
                    </a:gridCol>
                  </a:tblGrid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Toxicity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Response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2704088"/>
                      </a:ext>
                    </a:extLst>
                  </a:tr>
                  <a:tr h="799011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No</a:t>
                          </a:r>
                        </a:p>
                        <a:p>
                          <a:pPr algn="ctr"/>
                          <a:r>
                            <a:rPr lang="en-US" b="1" dirty="0"/>
                            <a:t>(Y</a:t>
                          </a:r>
                          <a:r>
                            <a:rPr lang="en-US" b="1" baseline="-25000" dirty="0"/>
                            <a:t>E </a:t>
                          </a:r>
                          <a:r>
                            <a:rPr lang="en-US" b="1" dirty="0"/>
                            <a:t>= 0)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Yes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/>
                            <a:t>(Y</a:t>
                          </a:r>
                          <a:r>
                            <a:rPr lang="en-US" b="1" baseline="-25000" dirty="0"/>
                            <a:t>E </a:t>
                          </a:r>
                          <a:r>
                            <a:rPr lang="en-US" b="1" dirty="0"/>
                            <a:t>= 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3370214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No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0)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1" dirty="0">
                              <a:solidFill>
                                <a:srgbClr val="0432FF"/>
                              </a:solidFill>
                            </a:rPr>
                            <a:t>= 100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752691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Yes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 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oMath>
                          </a14:m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57544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D5396892-2389-FB41-861C-6D7F2654AAE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25561649"/>
                  </p:ext>
                </p:extLst>
              </p:nvPr>
            </p:nvGraphicFramePr>
            <p:xfrm>
              <a:off x="1859346" y="3695838"/>
              <a:ext cx="5345934" cy="21877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81978">
                      <a:extLst>
                        <a:ext uri="{9D8B030D-6E8A-4147-A177-3AD203B41FA5}">
                          <a16:colId xmlns:a16="http://schemas.microsoft.com/office/drawing/2014/main" val="1304099865"/>
                        </a:ext>
                      </a:extLst>
                    </a:gridCol>
                    <a:gridCol w="1781978">
                      <a:extLst>
                        <a:ext uri="{9D8B030D-6E8A-4147-A177-3AD203B41FA5}">
                          <a16:colId xmlns:a16="http://schemas.microsoft.com/office/drawing/2014/main" val="3505870841"/>
                        </a:ext>
                      </a:extLst>
                    </a:gridCol>
                    <a:gridCol w="1781978">
                      <a:extLst>
                        <a:ext uri="{9D8B030D-6E8A-4147-A177-3AD203B41FA5}">
                          <a16:colId xmlns:a16="http://schemas.microsoft.com/office/drawing/2014/main" val="340144169"/>
                        </a:ext>
                      </a:extLst>
                    </a:gridCol>
                  </a:tblGrid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Toxicity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Response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2704088"/>
                      </a:ext>
                    </a:extLst>
                  </a:tr>
                  <a:tr h="799011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No</a:t>
                          </a:r>
                        </a:p>
                        <a:p>
                          <a:pPr algn="ctr"/>
                          <a:r>
                            <a:rPr lang="en-US" b="1" dirty="0"/>
                            <a:t>(Y</a:t>
                          </a:r>
                          <a:r>
                            <a:rPr lang="en-US" b="1" baseline="-25000" dirty="0"/>
                            <a:t>E </a:t>
                          </a:r>
                          <a:r>
                            <a:rPr lang="en-US" b="1" dirty="0"/>
                            <a:t>= 0)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Yes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/>
                            <a:t>(Y</a:t>
                          </a:r>
                          <a:r>
                            <a:rPr lang="en-US" b="1" baseline="-25000" dirty="0"/>
                            <a:t>E </a:t>
                          </a:r>
                          <a:r>
                            <a:rPr lang="en-US" b="1" dirty="0"/>
                            <a:t>= 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3370214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No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0)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429" t="-286111" r="-102143" b="-1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286111" r="-1418" b="-10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752691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Yes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429" t="-375676" r="-102143" b="-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375676" r="-1418" b="-27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9575447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02B4C5-8A03-7049-BF55-790561025498}"/>
                  </a:ext>
                </a:extLst>
              </p:cNvPr>
              <p:cNvSpPr txBox="1"/>
              <p:nvPr/>
            </p:nvSpPr>
            <p:spPr>
              <a:xfrm>
                <a:off x="2486942" y="6089085"/>
                <a:ext cx="4170116" cy="616515"/>
              </a:xfrm>
              <a:prstGeom prst="rect">
                <a:avLst/>
              </a:prstGeom>
              <a:noFill/>
              <a:ln w="15875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Equivalent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02B4C5-8A03-7049-BF55-790561025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942" y="6089085"/>
                <a:ext cx="4170116" cy="616515"/>
              </a:xfrm>
              <a:prstGeom prst="rect">
                <a:avLst/>
              </a:prstGeom>
              <a:blipFill>
                <a:blip r:embed="rId4"/>
                <a:stretch>
                  <a:fillRect l="-2115" b="-6000"/>
                </a:stretch>
              </a:blipFill>
              <a:ln w="158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>
            <a:extLst>
              <a:ext uri="{FF2B5EF4-FFF2-40B4-BE49-F238E27FC236}">
                <a16:creationId xmlns:a16="http://schemas.microsoft.com/office/drawing/2014/main" id="{68419205-5632-774D-A34A-A5340227C63C}"/>
              </a:ext>
            </a:extLst>
          </p:cNvPr>
          <p:cNvSpPr/>
          <p:nvPr/>
        </p:nvSpPr>
        <p:spPr bwMode="auto">
          <a:xfrm>
            <a:off x="1859347" y="6220112"/>
            <a:ext cx="476350" cy="35445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41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utility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600" b="1" dirty="0"/>
                  <a:t>Easy to communicate: </a:t>
                </a:r>
                <a:r>
                  <a:rPr lang="en-US" sz="2600" dirty="0"/>
                  <a:t>clinicians understand clinical outcomes better than probabilities </a:t>
                </a:r>
              </a:p>
              <a:p>
                <a:r>
                  <a:rPr lang="en-US" sz="2600" b="1" dirty="0"/>
                  <a:t>Flexible</a:t>
                </a:r>
                <a:r>
                  <a:rPr lang="en-US" sz="2600" dirty="0"/>
                  <a:t>: contain marginal-probability-based approach as a specifical case when setting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sz="2600" dirty="0"/>
                  <a:t> (Zhou et al., 2019; Lin et al., 2020):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2" t="-1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D5396892-2389-FB41-861C-6D7F2654AAE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859346" y="3695838"/>
              <a:ext cx="5345934" cy="21877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81978">
                      <a:extLst>
                        <a:ext uri="{9D8B030D-6E8A-4147-A177-3AD203B41FA5}">
                          <a16:colId xmlns:a16="http://schemas.microsoft.com/office/drawing/2014/main" val="1304099865"/>
                        </a:ext>
                      </a:extLst>
                    </a:gridCol>
                    <a:gridCol w="1781978">
                      <a:extLst>
                        <a:ext uri="{9D8B030D-6E8A-4147-A177-3AD203B41FA5}">
                          <a16:colId xmlns:a16="http://schemas.microsoft.com/office/drawing/2014/main" val="3505870841"/>
                        </a:ext>
                      </a:extLst>
                    </a:gridCol>
                    <a:gridCol w="1781978">
                      <a:extLst>
                        <a:ext uri="{9D8B030D-6E8A-4147-A177-3AD203B41FA5}">
                          <a16:colId xmlns:a16="http://schemas.microsoft.com/office/drawing/2014/main" val="340144169"/>
                        </a:ext>
                      </a:extLst>
                    </a:gridCol>
                  </a:tblGrid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Toxicity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Response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2704088"/>
                      </a:ext>
                    </a:extLst>
                  </a:tr>
                  <a:tr h="799011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No</a:t>
                          </a:r>
                        </a:p>
                        <a:p>
                          <a:pPr algn="ctr"/>
                          <a:r>
                            <a:rPr lang="en-US" b="1" dirty="0"/>
                            <a:t>(Y</a:t>
                          </a:r>
                          <a:r>
                            <a:rPr lang="en-US" b="1" baseline="-25000" dirty="0"/>
                            <a:t>E </a:t>
                          </a:r>
                          <a:r>
                            <a:rPr lang="en-US" b="1" dirty="0"/>
                            <a:t>= 0)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Yes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/>
                            <a:t>(Y</a:t>
                          </a:r>
                          <a:r>
                            <a:rPr lang="en-US" b="1" baseline="-25000" dirty="0"/>
                            <a:t>E </a:t>
                          </a:r>
                          <a:r>
                            <a:rPr lang="en-US" b="1" dirty="0"/>
                            <a:t>= 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3370214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No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0)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1" dirty="0">
                              <a:solidFill>
                                <a:srgbClr val="0432FF"/>
                              </a:solidFill>
                            </a:rPr>
                            <a:t>= 100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752691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Yes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 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oMath>
                          </a14:m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57544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D5396892-2389-FB41-861C-6D7F2654AAE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84208394"/>
                  </p:ext>
                </p:extLst>
              </p:nvPr>
            </p:nvGraphicFramePr>
            <p:xfrm>
              <a:off x="1859346" y="3695838"/>
              <a:ext cx="5345934" cy="21877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81978">
                      <a:extLst>
                        <a:ext uri="{9D8B030D-6E8A-4147-A177-3AD203B41FA5}">
                          <a16:colId xmlns:a16="http://schemas.microsoft.com/office/drawing/2014/main" val="1304099865"/>
                        </a:ext>
                      </a:extLst>
                    </a:gridCol>
                    <a:gridCol w="1781978">
                      <a:extLst>
                        <a:ext uri="{9D8B030D-6E8A-4147-A177-3AD203B41FA5}">
                          <a16:colId xmlns:a16="http://schemas.microsoft.com/office/drawing/2014/main" val="3505870841"/>
                        </a:ext>
                      </a:extLst>
                    </a:gridCol>
                    <a:gridCol w="1781978">
                      <a:extLst>
                        <a:ext uri="{9D8B030D-6E8A-4147-A177-3AD203B41FA5}">
                          <a16:colId xmlns:a16="http://schemas.microsoft.com/office/drawing/2014/main" val="340144169"/>
                        </a:ext>
                      </a:extLst>
                    </a:gridCol>
                  </a:tblGrid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Toxicity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Response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2704088"/>
                      </a:ext>
                    </a:extLst>
                  </a:tr>
                  <a:tr h="799011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No</a:t>
                          </a:r>
                        </a:p>
                        <a:p>
                          <a:pPr algn="ctr"/>
                          <a:r>
                            <a:rPr lang="en-US" b="1" dirty="0"/>
                            <a:t>(Y</a:t>
                          </a:r>
                          <a:r>
                            <a:rPr lang="en-US" b="1" baseline="-25000" dirty="0"/>
                            <a:t>E </a:t>
                          </a:r>
                          <a:r>
                            <a:rPr lang="en-US" b="1" dirty="0"/>
                            <a:t>= 0)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Yes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/>
                            <a:t>(Y</a:t>
                          </a:r>
                          <a:r>
                            <a:rPr lang="en-US" b="1" baseline="-25000" dirty="0"/>
                            <a:t>E </a:t>
                          </a:r>
                          <a:r>
                            <a:rPr lang="en-US" b="1" dirty="0"/>
                            <a:t>= 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3370214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No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0)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429" t="-286111" r="-102143" b="-1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286111" r="-1418" b="-10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752691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Yes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429" t="-375676" r="-102143" b="-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375676" r="-1418" b="-27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9575447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02B4C5-8A03-7049-BF55-790561025498}"/>
                  </a:ext>
                </a:extLst>
              </p:cNvPr>
              <p:cNvSpPr txBox="1"/>
              <p:nvPr/>
            </p:nvSpPr>
            <p:spPr>
              <a:xfrm>
                <a:off x="1475207" y="6089085"/>
                <a:ext cx="6927474" cy="461665"/>
              </a:xfrm>
              <a:prstGeom prst="rect">
                <a:avLst/>
              </a:prstGeom>
              <a:noFill/>
              <a:ln w="15875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Equivalent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sz="2400" dirty="0"/>
                  <a:t>  (select most effective dose)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02B4C5-8A03-7049-BF55-790561025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207" y="6089085"/>
                <a:ext cx="6927474" cy="461665"/>
              </a:xfrm>
              <a:prstGeom prst="rect">
                <a:avLst/>
              </a:prstGeom>
              <a:blipFill>
                <a:blip r:embed="rId4"/>
                <a:stretch>
                  <a:fillRect l="-1277" t="-10526" r="-182" b="-23684"/>
                </a:stretch>
              </a:blipFill>
              <a:ln w="158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>
            <a:extLst>
              <a:ext uri="{FF2B5EF4-FFF2-40B4-BE49-F238E27FC236}">
                <a16:creationId xmlns:a16="http://schemas.microsoft.com/office/drawing/2014/main" id="{68419205-5632-774D-A34A-A5340227C63C}"/>
              </a:ext>
            </a:extLst>
          </p:cNvPr>
          <p:cNvSpPr/>
          <p:nvPr/>
        </p:nvSpPr>
        <p:spPr bwMode="auto">
          <a:xfrm>
            <a:off x="708185" y="6142687"/>
            <a:ext cx="476350" cy="35445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67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39461-625A-DA43-AA2A-FD4784AF3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utility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FC58-389F-624B-8E1A-7104D2B13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Scalable</a:t>
            </a:r>
            <a:r>
              <a:rPr lang="en-US" dirty="0"/>
              <a:t>: more than two levels for each endpoint, and more than two endpoints (Liu et al., 2018)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3">
                <a:extLst>
                  <a:ext uri="{FF2B5EF4-FFF2-40B4-BE49-F238E27FC236}">
                    <a16:creationId xmlns:a16="http://schemas.microsoft.com/office/drawing/2014/main" id="{1D82A38A-26FD-E94A-808D-D24D35B3CA52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352086" y="3093718"/>
              <a:ext cx="6360453" cy="26506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0151">
                      <a:extLst>
                        <a:ext uri="{9D8B030D-6E8A-4147-A177-3AD203B41FA5}">
                          <a16:colId xmlns:a16="http://schemas.microsoft.com/office/drawing/2014/main" val="1304099865"/>
                        </a:ext>
                      </a:extLst>
                    </a:gridCol>
                    <a:gridCol w="2120151">
                      <a:extLst>
                        <a:ext uri="{9D8B030D-6E8A-4147-A177-3AD203B41FA5}">
                          <a16:colId xmlns:a16="http://schemas.microsoft.com/office/drawing/2014/main" val="3505870841"/>
                        </a:ext>
                      </a:extLst>
                    </a:gridCol>
                    <a:gridCol w="2120151">
                      <a:extLst>
                        <a:ext uri="{9D8B030D-6E8A-4147-A177-3AD203B41FA5}">
                          <a16:colId xmlns:a16="http://schemas.microsoft.com/office/drawing/2014/main" val="340144169"/>
                        </a:ext>
                      </a:extLst>
                    </a:gridCol>
                  </a:tblGrid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Toxicity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Response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2704088"/>
                      </a:ext>
                    </a:extLst>
                  </a:tr>
                  <a:tr h="799011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No</a:t>
                          </a:r>
                        </a:p>
                        <a:p>
                          <a:pPr algn="ctr"/>
                          <a:r>
                            <a:rPr lang="en-US" b="1" dirty="0"/>
                            <a:t>(Y</a:t>
                          </a:r>
                          <a:r>
                            <a:rPr lang="en-US" b="1" baseline="-25000" dirty="0"/>
                            <a:t>E </a:t>
                          </a:r>
                          <a:r>
                            <a:rPr lang="en-US" b="1" dirty="0"/>
                            <a:t>= 0)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Yes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/>
                            <a:t>(Y</a:t>
                          </a:r>
                          <a:r>
                            <a:rPr lang="en-US" b="1" baseline="-25000" dirty="0"/>
                            <a:t>E </a:t>
                          </a:r>
                          <a:r>
                            <a:rPr lang="en-US" b="1" dirty="0"/>
                            <a:t>= 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3370214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Low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0)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1" dirty="0">
                              <a:solidFill>
                                <a:srgbClr val="0432FF"/>
                              </a:solidFill>
                            </a:rPr>
                            <a:t>= 100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752691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Moderate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b="0" i="0" smtClean="0"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oMath>
                          </a14:m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5754477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Severe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 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oMath>
                          </a14:m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29238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3">
                <a:extLst>
                  <a:ext uri="{FF2B5EF4-FFF2-40B4-BE49-F238E27FC236}">
                    <a16:creationId xmlns:a16="http://schemas.microsoft.com/office/drawing/2014/main" id="{1D82A38A-26FD-E94A-808D-D24D35B3CA5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48143031"/>
                  </p:ext>
                </p:extLst>
              </p:nvPr>
            </p:nvGraphicFramePr>
            <p:xfrm>
              <a:off x="1352086" y="3093718"/>
              <a:ext cx="6360453" cy="26506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0151">
                      <a:extLst>
                        <a:ext uri="{9D8B030D-6E8A-4147-A177-3AD203B41FA5}">
                          <a16:colId xmlns:a16="http://schemas.microsoft.com/office/drawing/2014/main" val="1304099865"/>
                        </a:ext>
                      </a:extLst>
                    </a:gridCol>
                    <a:gridCol w="2120151">
                      <a:extLst>
                        <a:ext uri="{9D8B030D-6E8A-4147-A177-3AD203B41FA5}">
                          <a16:colId xmlns:a16="http://schemas.microsoft.com/office/drawing/2014/main" val="3505870841"/>
                        </a:ext>
                      </a:extLst>
                    </a:gridCol>
                    <a:gridCol w="2120151">
                      <a:extLst>
                        <a:ext uri="{9D8B030D-6E8A-4147-A177-3AD203B41FA5}">
                          <a16:colId xmlns:a16="http://schemas.microsoft.com/office/drawing/2014/main" val="340144169"/>
                        </a:ext>
                      </a:extLst>
                    </a:gridCol>
                  </a:tblGrid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Toxicity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Response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2704088"/>
                      </a:ext>
                    </a:extLst>
                  </a:tr>
                  <a:tr h="799011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No</a:t>
                          </a:r>
                        </a:p>
                        <a:p>
                          <a:pPr algn="ctr"/>
                          <a:r>
                            <a:rPr lang="en-US" b="1" dirty="0"/>
                            <a:t>(Y</a:t>
                          </a:r>
                          <a:r>
                            <a:rPr lang="en-US" b="1" baseline="-25000" dirty="0"/>
                            <a:t>E </a:t>
                          </a:r>
                          <a:r>
                            <a:rPr lang="en-US" b="1" dirty="0"/>
                            <a:t>= 0)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Yes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/>
                            <a:t>(Y</a:t>
                          </a:r>
                          <a:r>
                            <a:rPr lang="en-US" b="1" baseline="-25000" dirty="0"/>
                            <a:t>E </a:t>
                          </a:r>
                          <a:r>
                            <a:rPr lang="en-US" b="1" dirty="0"/>
                            <a:t>= 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3370214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Low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0)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275676" r="-10059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1198" t="-275676" r="-119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752691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Moderate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386111" r="-100595" b="-1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1198" t="-386111" r="-1198" b="-10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95754477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Severe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472973" r="-100595" b="-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1198" t="-472973" r="-1198" b="-27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292380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57818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1F2E8-904F-DE81-31C7-7ED93E0BE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381000"/>
            <a:ext cx="8764587" cy="762000"/>
          </a:xfrm>
        </p:spPr>
        <p:txBody>
          <a:bodyPr/>
          <a:lstStyle/>
          <a:p>
            <a:r>
              <a:rPr lang="en-US" dirty="0"/>
              <a:t>Efficacy-integrated dose finding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07C28BC-FFD4-5BED-54F1-41F1CF7CE701}"/>
              </a:ext>
            </a:extLst>
          </p:cNvPr>
          <p:cNvSpPr/>
          <p:nvPr/>
        </p:nvSpPr>
        <p:spPr bwMode="auto">
          <a:xfrm>
            <a:off x="6002447" y="3346067"/>
            <a:ext cx="2648608" cy="127175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ＭＳ Ｐゴシック" charset="0"/>
              </a:rPr>
              <a:t>Update the estimate of desirability for each dose based on interim data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E54DCB2-3314-A6D1-E2EE-925C45F5D7E9}"/>
              </a:ext>
            </a:extLst>
          </p:cNvPr>
          <p:cNvSpPr/>
          <p:nvPr/>
        </p:nvSpPr>
        <p:spPr bwMode="auto">
          <a:xfrm>
            <a:off x="705231" y="3346067"/>
            <a:ext cx="2648608" cy="127175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ＭＳ Ｐゴシック" charset="0"/>
              </a:rPr>
              <a:t>Treat the next cohort of patients at the recommended dose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1D5EEF1-750E-0EEB-3138-816BD74448FC}"/>
              </a:ext>
            </a:extLst>
          </p:cNvPr>
          <p:cNvSpPr/>
          <p:nvPr/>
        </p:nvSpPr>
        <p:spPr bwMode="auto">
          <a:xfrm>
            <a:off x="3277639" y="5122479"/>
            <a:ext cx="2801008" cy="127175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ＭＳ Ｐゴシック" charset="0"/>
              </a:rPr>
              <a:t>Determine dose escalation/de-escalation based on the estimated desirability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02B1A41-6EBC-F7D7-1D87-DFC7ED929C10}"/>
              </a:ext>
            </a:extLst>
          </p:cNvPr>
          <p:cNvSpPr/>
          <p:nvPr/>
        </p:nvSpPr>
        <p:spPr bwMode="auto">
          <a:xfrm>
            <a:off x="3353839" y="1569655"/>
            <a:ext cx="2648608" cy="127175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ＭＳ Ｐゴシック" charset="0"/>
              </a:rPr>
              <a:t>Collect efficacy and toxicity data</a:t>
            </a:r>
          </a:p>
        </p:txBody>
      </p:sp>
      <p:sp>
        <p:nvSpPr>
          <p:cNvPr id="12" name="Bent Arrow 11">
            <a:extLst>
              <a:ext uri="{FF2B5EF4-FFF2-40B4-BE49-F238E27FC236}">
                <a16:creationId xmlns:a16="http://schemas.microsoft.com/office/drawing/2014/main" id="{2FD1A34F-02C2-F717-9DC4-C91CA3CA2CAA}"/>
              </a:ext>
            </a:extLst>
          </p:cNvPr>
          <p:cNvSpPr/>
          <p:nvPr/>
        </p:nvSpPr>
        <p:spPr bwMode="auto">
          <a:xfrm rot="5400000">
            <a:off x="6231046" y="2124075"/>
            <a:ext cx="701566" cy="733097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3" name="Bent Arrow 12">
            <a:extLst>
              <a:ext uri="{FF2B5EF4-FFF2-40B4-BE49-F238E27FC236}">
                <a16:creationId xmlns:a16="http://schemas.microsoft.com/office/drawing/2014/main" id="{382E9AB8-9F53-2EC7-2A0F-1E25AD1A0EA3}"/>
              </a:ext>
            </a:extLst>
          </p:cNvPr>
          <p:cNvSpPr/>
          <p:nvPr/>
        </p:nvSpPr>
        <p:spPr bwMode="auto">
          <a:xfrm rot="10800000">
            <a:off x="6246813" y="4914574"/>
            <a:ext cx="701566" cy="733097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4" name="Bent Arrow 13">
            <a:extLst>
              <a:ext uri="{FF2B5EF4-FFF2-40B4-BE49-F238E27FC236}">
                <a16:creationId xmlns:a16="http://schemas.microsoft.com/office/drawing/2014/main" id="{C8F923E6-1BD9-D6BA-8B9D-7E49C9C6FE79}"/>
              </a:ext>
            </a:extLst>
          </p:cNvPr>
          <p:cNvSpPr/>
          <p:nvPr/>
        </p:nvSpPr>
        <p:spPr bwMode="auto">
          <a:xfrm>
            <a:off x="2350101" y="2139840"/>
            <a:ext cx="701566" cy="733097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5" name="Bent Arrow 14">
            <a:extLst>
              <a:ext uri="{FF2B5EF4-FFF2-40B4-BE49-F238E27FC236}">
                <a16:creationId xmlns:a16="http://schemas.microsoft.com/office/drawing/2014/main" id="{A28EAF3B-2390-AA76-4F9C-DC23ED6B1384}"/>
              </a:ext>
            </a:extLst>
          </p:cNvPr>
          <p:cNvSpPr/>
          <p:nvPr/>
        </p:nvSpPr>
        <p:spPr bwMode="auto">
          <a:xfrm rot="16200000">
            <a:off x="2334336" y="4930340"/>
            <a:ext cx="701566" cy="733097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36A4469-149A-8E77-B261-909DBC36814F}"/>
              </a:ext>
            </a:extLst>
          </p:cNvPr>
          <p:cNvSpPr/>
          <p:nvPr/>
        </p:nvSpPr>
        <p:spPr bwMode="auto">
          <a:xfrm>
            <a:off x="379412" y="1820013"/>
            <a:ext cx="1547649" cy="95586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ＭＳ Ｐゴシック" charset="0"/>
              </a:rPr>
              <a:t>Treat the first cohort at the starting dose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813ED9-D578-F104-B36C-BC4738921A54}"/>
              </a:ext>
            </a:extLst>
          </p:cNvPr>
          <p:cNvSpPr/>
          <p:nvPr/>
        </p:nvSpPr>
        <p:spPr bwMode="auto">
          <a:xfrm>
            <a:off x="1927061" y="2221296"/>
            <a:ext cx="701566" cy="16455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E005E48-B983-EDD2-DF01-7BBBBD1764D5}"/>
              </a:ext>
            </a:extLst>
          </p:cNvPr>
          <p:cNvSpPr/>
          <p:nvPr/>
        </p:nvSpPr>
        <p:spPr>
          <a:xfrm>
            <a:off x="397476" y="1820013"/>
            <a:ext cx="1529585" cy="955866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AC3C38E-E91A-767C-4616-18AA27B31246}"/>
              </a:ext>
            </a:extLst>
          </p:cNvPr>
          <p:cNvSpPr/>
          <p:nvPr/>
        </p:nvSpPr>
        <p:spPr>
          <a:xfrm>
            <a:off x="3353838" y="1571937"/>
            <a:ext cx="2648607" cy="1269469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75AB55-A2EC-A674-F0FF-5ADA18895424}"/>
              </a:ext>
            </a:extLst>
          </p:cNvPr>
          <p:cNvSpPr/>
          <p:nvPr/>
        </p:nvSpPr>
        <p:spPr>
          <a:xfrm>
            <a:off x="6002445" y="3364299"/>
            <a:ext cx="2648608" cy="1253519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C105B6F-6BB0-D614-94BA-670D9CC0C73D}"/>
              </a:ext>
            </a:extLst>
          </p:cNvPr>
          <p:cNvSpPr/>
          <p:nvPr/>
        </p:nvSpPr>
        <p:spPr>
          <a:xfrm>
            <a:off x="3277639" y="5122478"/>
            <a:ext cx="2801008" cy="1271752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C078A8A-E007-5CDE-45A5-2CA3A6620A3A}"/>
              </a:ext>
            </a:extLst>
          </p:cNvPr>
          <p:cNvSpPr/>
          <p:nvPr/>
        </p:nvSpPr>
        <p:spPr>
          <a:xfrm>
            <a:off x="714428" y="3377268"/>
            <a:ext cx="2648608" cy="1271752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6489EC-BB7D-0E8B-3BE0-760AC7DFC077}"/>
              </a:ext>
            </a:extLst>
          </p:cNvPr>
          <p:cNvGrpSpPr/>
          <p:nvPr/>
        </p:nvGrpSpPr>
        <p:grpSpPr>
          <a:xfrm>
            <a:off x="6387138" y="4745102"/>
            <a:ext cx="2590681" cy="1887766"/>
            <a:chOff x="6302359" y="2643885"/>
            <a:chExt cx="2590681" cy="188776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E1F33E-07AF-FE74-E9FD-3141BD8C91F6}"/>
                </a:ext>
              </a:extLst>
            </p:cNvPr>
            <p:cNvSpPr txBox="1"/>
            <p:nvPr/>
          </p:nvSpPr>
          <p:spPr>
            <a:xfrm>
              <a:off x="6302359" y="3700654"/>
              <a:ext cx="2590681" cy="830997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Model-based approach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Model-assisted approach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92F60F9-F139-5C31-9865-4CF68784E9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67535" y="2643885"/>
              <a:ext cx="230164" cy="105644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594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48D3B-BFC6-D771-F952-E35E54E64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FC903-6728-84A5-03C6-070384EC2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a statistical model describing dose-toxicity and dose-efficacy relationships</a:t>
            </a:r>
          </a:p>
          <a:p>
            <a:pPr lvl="1"/>
            <a:r>
              <a:rPr lang="en-US" dirty="0"/>
              <a:t>Often complicated</a:t>
            </a:r>
          </a:p>
          <a:p>
            <a:r>
              <a:rPr lang="en-US" dirty="0"/>
              <a:t>Examples: </a:t>
            </a:r>
            <a:r>
              <a:rPr lang="en-US" dirty="0" err="1"/>
              <a:t>EffTox</a:t>
            </a:r>
            <a:r>
              <a:rPr lang="en-US" dirty="0"/>
              <a:t> (</a:t>
            </a:r>
            <a:r>
              <a:rPr lang="en-US" dirty="0" err="1"/>
              <a:t>Thall</a:t>
            </a:r>
            <a:r>
              <a:rPr lang="en-US" dirty="0"/>
              <a:t> and Cook, 2004), Late-onset </a:t>
            </a:r>
            <a:r>
              <a:rPr lang="en-US" dirty="0" err="1"/>
              <a:t>EffTox</a:t>
            </a:r>
            <a:r>
              <a:rPr lang="en-US" dirty="0"/>
              <a:t> (Lo-</a:t>
            </a:r>
            <a:r>
              <a:rPr lang="en-US" dirty="0" err="1"/>
              <a:t>EffTox</a:t>
            </a:r>
            <a:r>
              <a:rPr lang="en-US" dirty="0"/>
              <a:t>, </a:t>
            </a:r>
            <a:r>
              <a:rPr lang="en-US" dirty="0" err="1"/>
              <a:t>Jin</a:t>
            </a:r>
            <a:r>
              <a:rPr lang="en-US" dirty="0"/>
              <a:t> et al., 2014)</a:t>
            </a:r>
          </a:p>
          <a:p>
            <a:r>
              <a:rPr lang="en-US" dirty="0"/>
              <a:t>Pros: accounts for risk-benefit tradeoff, highly flexible</a:t>
            </a:r>
          </a:p>
          <a:p>
            <a:r>
              <a:rPr lang="en-US" dirty="0"/>
              <a:t>Cons: complicated to implement, requires real-time model estimation, subject to the influence of model misspecification</a:t>
            </a:r>
          </a:p>
        </p:txBody>
      </p:sp>
      <p:pic>
        <p:nvPicPr>
          <p:cNvPr id="4" name="Picture 3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201FFF1C-8D12-11BF-C1D7-1C6691BD7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269" y="2469931"/>
            <a:ext cx="6560858" cy="35201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077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CA65-A734-A835-651A-21D905016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Trial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081C3-68D6-98FC-92A2-299348C50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Dose optimization trials based on the Lo-</a:t>
            </a:r>
            <a:r>
              <a:rPr lang="en-US" dirty="0" err="1"/>
              <a:t>EffTox</a:t>
            </a:r>
            <a:r>
              <a:rPr lang="en-US" dirty="0"/>
              <a:t> design (</a:t>
            </a:r>
            <a:r>
              <a:rPr lang="en-US" dirty="0" err="1"/>
              <a:t>Jin</a:t>
            </a:r>
            <a:r>
              <a:rPr lang="en-US" dirty="0"/>
              <a:t> et al., 2014)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BF6FE79-E2C3-608A-0F75-2CCC13ED9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31" y="3044379"/>
            <a:ext cx="3822979" cy="162710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99DE716-8612-89AE-6B36-48946DA1F1BF}"/>
              </a:ext>
            </a:extLst>
          </p:cNvPr>
          <p:cNvGrpSpPr/>
          <p:nvPr/>
        </p:nvGrpSpPr>
        <p:grpSpPr>
          <a:xfrm>
            <a:off x="4804633" y="3044379"/>
            <a:ext cx="4142298" cy="1759841"/>
            <a:chOff x="4783612" y="2816204"/>
            <a:chExt cx="4142298" cy="1759841"/>
          </a:xfrm>
        </p:grpSpPr>
        <p:pic>
          <p:nvPicPr>
            <p:cNvPr id="10" name="Content Placeholder 5" descr="A close-up of a medical information&#10;&#10;Description automatically generated">
              <a:extLst>
                <a:ext uri="{FF2B5EF4-FFF2-40B4-BE49-F238E27FC236}">
                  <a16:creationId xmlns:a16="http://schemas.microsoft.com/office/drawing/2014/main" id="{E53EE54A-9C3B-B763-CD07-EC1A2DC8B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3612" y="2951173"/>
              <a:ext cx="3942875" cy="1551295"/>
            </a:xfrm>
            <a:prstGeom prst="rect">
              <a:avLst/>
            </a:prstGeom>
          </p:spPr>
        </p:pic>
        <p:pic>
          <p:nvPicPr>
            <p:cNvPr id="11" name="Picture 10" descr="Red numbers on a white background&#10;&#10;Description automatically generated">
              <a:extLst>
                <a:ext uri="{FF2B5EF4-FFF2-40B4-BE49-F238E27FC236}">
                  <a16:creationId xmlns:a16="http://schemas.microsoft.com/office/drawing/2014/main" id="{DBA6E732-C1A1-B728-1DB1-DC48A4B1B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1404" y="2816736"/>
              <a:ext cx="1733646" cy="25930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4B926E-9F71-7A6B-7B01-50B7BAC3A8ED}"/>
                </a:ext>
              </a:extLst>
            </p:cNvPr>
            <p:cNvSpPr txBox="1"/>
            <p:nvPr/>
          </p:nvSpPr>
          <p:spPr>
            <a:xfrm>
              <a:off x="4887310" y="2816204"/>
              <a:ext cx="4038600" cy="1759841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8C9874D-DCA0-3F4E-5458-10437FAA1B47}"/>
              </a:ext>
            </a:extLst>
          </p:cNvPr>
          <p:cNvSpPr txBox="1"/>
          <p:nvPr/>
        </p:nvSpPr>
        <p:spPr>
          <a:xfrm>
            <a:off x="314708" y="6301550"/>
            <a:ext cx="8581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err="1">
                <a:solidFill>
                  <a:srgbClr val="212121"/>
                </a:solidFill>
                <a:effectLst/>
                <a:latin typeface="system-ui"/>
              </a:rPr>
              <a:t>Jin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system-ui"/>
              </a:rPr>
              <a:t> IH, Liu S, </a:t>
            </a:r>
            <a:r>
              <a:rPr lang="en-US" sz="1400" b="0" i="0" dirty="0" err="1">
                <a:solidFill>
                  <a:srgbClr val="212121"/>
                </a:solidFill>
                <a:effectLst/>
                <a:latin typeface="system-ui"/>
              </a:rPr>
              <a:t>Thall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system-ui"/>
              </a:rPr>
              <a:t> PF, Yuan Y. Using Data Augmentation to Facilitate Conduct of Phase I-II Clinical Trials with Delayed </a:t>
            </a:r>
          </a:p>
          <a:p>
            <a:r>
              <a:rPr lang="en-US" sz="1400" b="0" i="0" dirty="0">
                <a:solidFill>
                  <a:srgbClr val="212121"/>
                </a:solidFill>
                <a:effectLst/>
                <a:latin typeface="system-ui"/>
              </a:rPr>
              <a:t>Outcomes. J Am Stat Assoc. 2014;109(506):525-536. 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61503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2E01A2D-72C7-C648-9C1E-4B98B8474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65" y="2424413"/>
            <a:ext cx="6478685" cy="1855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A6382-7E68-A44C-8227-63376E519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pancreatic cancer trial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477B4-CEC6-034A-9D7D-00353234CC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08E5B3-321B-4A40-8844-21C079D1BDA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2C85CAB8-19D3-8849-BB8D-162CA9538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965" y="4187231"/>
            <a:ext cx="6478685" cy="21341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0DFDD5-6794-E741-A774-633255FD1565}"/>
              </a:ext>
            </a:extLst>
          </p:cNvPr>
          <p:cNvSpPr txBox="1"/>
          <p:nvPr/>
        </p:nvSpPr>
        <p:spPr>
          <a:xfrm>
            <a:off x="379413" y="6483626"/>
            <a:ext cx="8046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Tidwell RSS, </a:t>
            </a:r>
            <a:r>
              <a:rPr lang="en-US" sz="1400" dirty="0" err="1"/>
              <a:t>Thall</a:t>
            </a:r>
            <a:r>
              <a:rPr lang="en-US" sz="1400" dirty="0"/>
              <a:t> PF, Yuan Y. (2021) JCO Precis Oncol. 1719-1726. </a:t>
            </a:r>
            <a:r>
              <a:rPr lang="en-US" sz="1400" dirty="0" err="1"/>
              <a:t>doi</a:t>
            </a:r>
            <a:r>
              <a:rPr lang="en-US" sz="1400" dirty="0"/>
              <a:t>: 10.1200/PO.21.00212.</a:t>
            </a:r>
          </a:p>
        </p:txBody>
      </p:sp>
      <p:pic>
        <p:nvPicPr>
          <p:cNvPr id="17" name="Content Placeholder 16" descr="Logo&#10;&#10;Description automatically generated">
            <a:extLst>
              <a:ext uri="{FF2B5EF4-FFF2-40B4-BE49-F238E27FC236}">
                <a16:creationId xmlns:a16="http://schemas.microsoft.com/office/drawing/2014/main" id="{1B665E29-9C9D-BA4D-B2BD-B651BF3AD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07965" y="2210771"/>
            <a:ext cx="2918990" cy="395401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1FC16E-C099-D946-95B9-9335DC597FB7}"/>
              </a:ext>
            </a:extLst>
          </p:cNvPr>
          <p:cNvSpPr txBox="1"/>
          <p:nvPr/>
        </p:nvSpPr>
        <p:spPr>
          <a:xfrm>
            <a:off x="688965" y="1403051"/>
            <a:ext cx="2539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LO-</a:t>
            </a:r>
            <a:r>
              <a:rPr lang="en-US" sz="2400" dirty="0" err="1"/>
              <a:t>EffTox</a:t>
            </a:r>
            <a:r>
              <a:rPr lang="en-US" sz="2400" dirty="0"/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1095517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90EAC-533D-B244-8A96-825477B4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Model-assisted approach: BOIN12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6F5C79D-FC48-5D4E-BE09-6C2D2D6615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090797"/>
              </p:ext>
            </p:extLst>
          </p:nvPr>
        </p:nvGraphicFramePr>
        <p:xfrm>
          <a:off x="1346680" y="5235988"/>
          <a:ext cx="7196780" cy="1426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638800" imgH="1117600" progId="Word.Document.12">
                  <p:embed/>
                </p:oleObj>
              </mc:Choice>
              <mc:Fallback>
                <p:oleObj name="Document" r:id="rId2" imgW="5638800" imgH="1117600" progId="Word.Documen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6F5C79D-FC48-5D4E-BE09-6C2D2D6615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46680" y="5235988"/>
                        <a:ext cx="7196780" cy="1426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A8CE640-0EC7-3B49-A60A-CB458598E542}"/>
              </a:ext>
            </a:extLst>
          </p:cNvPr>
          <p:cNvSpPr/>
          <p:nvPr/>
        </p:nvSpPr>
        <p:spPr bwMode="auto">
          <a:xfrm>
            <a:off x="5979657" y="5699675"/>
            <a:ext cx="619676" cy="7386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235C818-4266-504E-8A9B-F77147420F88}"/>
              </a:ext>
            </a:extLst>
          </p:cNvPr>
          <p:cNvGrpSpPr/>
          <p:nvPr/>
        </p:nvGrpSpPr>
        <p:grpSpPr>
          <a:xfrm>
            <a:off x="622155" y="1277977"/>
            <a:ext cx="7798543" cy="3631733"/>
            <a:chOff x="2175095" y="2352726"/>
            <a:chExt cx="7177011" cy="3354109"/>
          </a:xfrm>
        </p:grpSpPr>
        <p:sp>
          <p:nvSpPr>
            <p:cNvPr id="29" name="Flowchart: Decision 26">
              <a:extLst>
                <a:ext uri="{FF2B5EF4-FFF2-40B4-BE49-F238E27FC236}">
                  <a16:creationId xmlns:a16="http://schemas.microsoft.com/office/drawing/2014/main" id="{8FE0AC39-BCCC-794C-9CA4-B8BA720EA734}"/>
                </a:ext>
              </a:extLst>
            </p:cNvPr>
            <p:cNvSpPr/>
            <p:nvPr/>
          </p:nvSpPr>
          <p:spPr>
            <a:xfrm>
              <a:off x="4693379" y="2352726"/>
              <a:ext cx="2160000" cy="975600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D3DE16C-B658-AA4E-99D0-EBFB7F9FF213}"/>
                </a:ext>
              </a:extLst>
            </p:cNvPr>
            <p:cNvSpPr txBox="1"/>
            <p:nvPr/>
          </p:nvSpPr>
          <p:spPr>
            <a:xfrm>
              <a:off x="4702499" y="2623951"/>
              <a:ext cx="2141761" cy="45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Compute the DLT rate </a:t>
              </a:r>
            </a:p>
            <a:p>
              <a:pPr algn="ctr"/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at current dose </a:t>
              </a:r>
              <a:r>
                <a:rPr lang="en-US" sz="13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</a:p>
          </p:txBody>
        </p:sp>
        <p:sp>
          <p:nvSpPr>
            <p:cNvPr id="31" name="Flowchart: Decision 31">
              <a:extLst>
                <a:ext uri="{FF2B5EF4-FFF2-40B4-BE49-F238E27FC236}">
                  <a16:creationId xmlns:a16="http://schemas.microsoft.com/office/drawing/2014/main" id="{4E2365CF-2F46-FC4E-9B9B-0CA7FFDB4244}"/>
                </a:ext>
              </a:extLst>
            </p:cNvPr>
            <p:cNvSpPr/>
            <p:nvPr/>
          </p:nvSpPr>
          <p:spPr>
            <a:xfrm>
              <a:off x="4684260" y="3797198"/>
              <a:ext cx="2160000" cy="976923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73C01AF-B891-9849-8CBD-5BAFCEF61F6F}"/>
                    </a:ext>
                  </a:extLst>
                </p:cNvPr>
                <p:cNvSpPr/>
                <p:nvPr/>
              </p:nvSpPr>
              <p:spPr>
                <a:xfrm>
                  <a:off x="2175095" y="5156117"/>
                  <a:ext cx="1710000" cy="546246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3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Choose a dose from 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altLang="zh-CN" sz="1300" b="1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{</m:t>
                      </m:r>
                      <m:r>
                        <a:rPr lang="en-US" altLang="zh-CN" sz="13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𝒋</m:t>
                      </m:r>
                      <m:r>
                        <a:rPr lang="en-US" altLang="zh-CN" sz="13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zh-CN" sz="13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altLang="zh-CN" sz="13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altLang="zh-CN" sz="13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𝒋</m:t>
                      </m:r>
                      <m:r>
                        <a:rPr lang="en-US" altLang="zh-CN" sz="1300" b="1" i="1">
                          <a:solidFill>
                            <a:srgbClr val="0432FF"/>
                          </a:solidFill>
                          <a:latin typeface="Cambria Math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altLang="zh-CN" sz="1300" b="1" i="1">
                          <a:solidFill>
                            <a:srgbClr val="0432FF"/>
                          </a:solidFill>
                          <a:latin typeface="Cambria Math" charset="0"/>
                          <a:cs typeface="Times New Roman" panose="02020603050405020304" pitchFamily="18" charset="0"/>
                        </a:rPr>
                        <m:t>𝒋</m:t>
                      </m:r>
                      <m:r>
                        <a:rPr lang="en-US" altLang="zh-CN" sz="1300" b="1" i="1">
                          <a:solidFill>
                            <a:srgbClr val="0432FF"/>
                          </a:solidFill>
                          <a:latin typeface="Cambria Math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CN" sz="1300" b="1" i="1">
                          <a:solidFill>
                            <a:srgbClr val="0432FF"/>
                          </a:solidFill>
                          <a:latin typeface="Cambria Math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altLang="zh-CN" sz="1300" b="1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}</m:t>
                      </m:r>
                    </m:oMath>
                  </a14:m>
                  <a:r>
                    <a:rPr lang="en-US" altLang="zh-CN" sz="1300" b="1" i="1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algn="ctr"/>
                  <a:r>
                    <a:rPr lang="en-US" altLang="zh-CN" sz="13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using the RDS table</a:t>
                  </a: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73C01AF-B891-9849-8CBD-5BAFCEF61F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5095" y="5156117"/>
                  <a:ext cx="1710000" cy="546246"/>
                </a:xfrm>
                <a:prstGeom prst="rect">
                  <a:avLst/>
                </a:prstGeom>
                <a:blipFill>
                  <a:blip r:embed="rId4"/>
                  <a:stretch>
                    <a:fillRect t="-6000" b="-1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4C9B964-36FF-B644-B911-19676918D3AE}"/>
                    </a:ext>
                  </a:extLst>
                </p:cNvPr>
                <p:cNvSpPr/>
                <p:nvPr/>
              </p:nvSpPr>
              <p:spPr>
                <a:xfrm>
                  <a:off x="4909260" y="5160589"/>
                  <a:ext cx="1710000" cy="546246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Choose a dose from 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1300" b="1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{</m:t>
                      </m:r>
                      <m:r>
                        <a:rPr lang="en-US" sz="13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𝒋</m:t>
                      </m:r>
                      <m:r>
                        <a:rPr lang="en-US" sz="13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3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13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3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𝒋</m:t>
                      </m:r>
                      <m:r>
                        <a:rPr lang="en-US" sz="1300" b="1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}</m:t>
                      </m:r>
                    </m:oMath>
                  </a14:m>
                  <a:r>
                    <a:rPr lang="en-US" sz="1300" b="1" i="1">
                      <a:solidFill>
                        <a:schemeClr val="tx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algn="ctr"/>
                  <a:r>
                    <a:rPr lang="en-US" sz="13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using the RDS table</a:t>
                  </a: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4C9B964-36FF-B644-B911-19676918D3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9260" y="5160589"/>
                  <a:ext cx="1710000" cy="546246"/>
                </a:xfrm>
                <a:prstGeom prst="rect">
                  <a:avLst/>
                </a:prstGeom>
                <a:blipFill>
                  <a:blip r:embed="rId5"/>
                  <a:stretch>
                    <a:fillRect t="-6000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530F054-97CE-0746-9970-CE2B25B45DFC}"/>
                    </a:ext>
                  </a:extLst>
                </p:cNvPr>
                <p:cNvSpPr/>
                <p:nvPr/>
              </p:nvSpPr>
              <p:spPr>
                <a:xfrm>
                  <a:off x="7644744" y="5150115"/>
                  <a:ext cx="1707362" cy="54864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De-escalate the dose to 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1300" b="1" i="1" smtClean="0">
                          <a:solidFill>
                            <a:srgbClr val="0432FF"/>
                          </a:solidFill>
                          <a:latin typeface="Cambria Math" charset="0"/>
                          <a:cs typeface="Times New Roman" panose="02020603050405020304" pitchFamily="18" charset="0"/>
                        </a:rPr>
                        <m:t>𝒋</m:t>
                      </m:r>
                      <m:r>
                        <a:rPr lang="en-US" sz="1300" b="1" i="1" smtClean="0">
                          <a:solidFill>
                            <a:srgbClr val="0432FF"/>
                          </a:solidFill>
                          <a:latin typeface="Cambria Math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300" b="1" i="1" smtClean="0">
                          <a:solidFill>
                            <a:srgbClr val="0432FF"/>
                          </a:solidFill>
                          <a:latin typeface="Cambria Math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1300" b="1" i="1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530F054-97CE-0746-9970-CE2B25B45D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4744" y="5150115"/>
                  <a:ext cx="1707362" cy="54864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1BE7D3A-E903-334A-A9BA-869AEE05558E}"/>
                </a:ext>
              </a:extLst>
            </p:cNvPr>
            <p:cNvCxnSpPr>
              <a:cxnSpLocks/>
              <a:stCxn id="29" idx="2"/>
              <a:endCxn id="31" idx="0"/>
            </p:cNvCxnSpPr>
            <p:nvPr/>
          </p:nvCxnSpPr>
          <p:spPr>
            <a:xfrm flipH="1">
              <a:off x="5764260" y="3328326"/>
              <a:ext cx="9119" cy="4688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C694B-8260-D049-9A26-19A8CFEF8BFA}"/>
                </a:ext>
              </a:extLst>
            </p:cNvPr>
            <p:cNvSpPr txBox="1"/>
            <p:nvPr/>
          </p:nvSpPr>
          <p:spPr>
            <a:xfrm>
              <a:off x="5031920" y="4080440"/>
              <a:ext cx="1482918" cy="454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Count the number of </a:t>
              </a:r>
            </a:p>
            <a:p>
              <a:pPr algn="ctr"/>
              <a:r>
                <a:rPr lang="en-US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patients at dose </a:t>
              </a:r>
              <a:r>
                <a:rPr lang="en-US" altLang="zh-CN" sz="13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3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</a:p>
          </p:txBody>
        </p:sp>
        <p:cxnSp>
          <p:nvCxnSpPr>
            <p:cNvPr id="37" name="Elbow Connector 98">
              <a:extLst>
                <a:ext uri="{FF2B5EF4-FFF2-40B4-BE49-F238E27FC236}">
                  <a16:creationId xmlns:a16="http://schemas.microsoft.com/office/drawing/2014/main" id="{A4FC5854-84E4-984B-8B85-1D339731D8A1}"/>
                </a:ext>
              </a:extLst>
            </p:cNvPr>
            <p:cNvCxnSpPr>
              <a:cxnSpLocks/>
              <a:stCxn id="29" idx="1"/>
              <a:endCxn id="32" idx="0"/>
            </p:cNvCxnSpPr>
            <p:nvPr/>
          </p:nvCxnSpPr>
          <p:spPr>
            <a:xfrm rot="10800000" flipV="1">
              <a:off x="3030095" y="2840525"/>
              <a:ext cx="1663284" cy="2315591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103">
              <a:extLst>
                <a:ext uri="{FF2B5EF4-FFF2-40B4-BE49-F238E27FC236}">
                  <a16:creationId xmlns:a16="http://schemas.microsoft.com/office/drawing/2014/main" id="{F45FADFA-78E4-644E-B6A0-613422C7379C}"/>
                </a:ext>
              </a:extLst>
            </p:cNvPr>
            <p:cNvCxnSpPr>
              <a:cxnSpLocks/>
              <a:stCxn id="29" idx="3"/>
              <a:endCxn id="34" idx="0"/>
            </p:cNvCxnSpPr>
            <p:nvPr/>
          </p:nvCxnSpPr>
          <p:spPr>
            <a:xfrm>
              <a:off x="6853379" y="2840526"/>
              <a:ext cx="1645046" cy="2309589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5C4688A-2102-1242-B890-AFEAC089FBA1}"/>
                </a:ext>
              </a:extLst>
            </p:cNvPr>
            <p:cNvCxnSpPr>
              <a:cxnSpLocks/>
              <a:stCxn id="31" idx="2"/>
              <a:endCxn id="33" idx="0"/>
            </p:cNvCxnSpPr>
            <p:nvPr/>
          </p:nvCxnSpPr>
          <p:spPr>
            <a:xfrm>
              <a:off x="5764260" y="4774121"/>
              <a:ext cx="0" cy="38646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A2AE6DC1-C60F-1E4E-A2FD-1A820029E922}"/>
                    </a:ext>
                  </a:extLst>
                </p:cNvPr>
                <p:cNvSpPr txBox="1"/>
                <p:nvPr/>
              </p:nvSpPr>
              <p:spPr>
                <a:xfrm>
                  <a:off x="3666585" y="2541257"/>
                  <a:ext cx="574638" cy="2984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sz="15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en-US" sz="15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A2AE6DC1-C60F-1E4E-A2FD-1A820029E9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6585" y="2541257"/>
                  <a:ext cx="574638" cy="29846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E0EA4FC-69FD-374F-816A-34D316BBB073}"/>
                    </a:ext>
                  </a:extLst>
                </p:cNvPr>
                <p:cNvSpPr txBox="1"/>
                <p:nvPr/>
              </p:nvSpPr>
              <p:spPr>
                <a:xfrm>
                  <a:off x="7430242" y="2541257"/>
                  <a:ext cx="586440" cy="2984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15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𝒅</m:t>
                            </m:r>
                          </m:sub>
                        </m:sSub>
                      </m:oMath>
                    </m:oMathPara>
                  </a14:m>
                  <a:endParaRPr lang="en-US" sz="15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E0EA4FC-69FD-374F-816A-34D316BBB0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0242" y="2541257"/>
                  <a:ext cx="586440" cy="29846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192D3F2-2D05-5B40-9FD6-619DED1DEC17}"/>
                    </a:ext>
                  </a:extLst>
                </p:cNvPr>
                <p:cNvSpPr txBox="1"/>
                <p:nvPr/>
              </p:nvSpPr>
              <p:spPr>
                <a:xfrm>
                  <a:off x="5187797" y="3394119"/>
                  <a:ext cx="1324830" cy="2984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b="1" i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Within </a:t>
                  </a:r>
                  <a14:m>
                    <m:oMath xmlns:m="http://schemas.openxmlformats.org/officeDocument/2006/math">
                      <m:r>
                        <a:rPr lang="en-US" sz="1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sz="1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𝒅</m:t>
                          </m:r>
                        </m:sub>
                      </m:sSub>
                      <m:r>
                        <a:rPr lang="en-US" sz="1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endParaRPr lang="en-US" sz="15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192D3F2-2D05-5B40-9FD6-619DED1DEC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7797" y="3394119"/>
                  <a:ext cx="1324830" cy="298461"/>
                </a:xfrm>
                <a:prstGeom prst="rect">
                  <a:avLst/>
                </a:prstGeom>
                <a:blipFill>
                  <a:blip r:embed="rId9"/>
                  <a:stretch>
                    <a:fillRect l="-1739" t="-3704" b="-185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DA2F449-63FD-B746-B4C0-AFB5DA43FC33}"/>
                    </a:ext>
                  </a:extLst>
                </p:cNvPr>
                <p:cNvSpPr txBox="1"/>
                <p:nvPr/>
              </p:nvSpPr>
              <p:spPr>
                <a:xfrm>
                  <a:off x="3636256" y="3996137"/>
                  <a:ext cx="502350" cy="2984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15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1500" b="1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DA2F449-63FD-B746-B4C0-AFB5DA43F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6256" y="3996137"/>
                  <a:ext cx="502350" cy="29846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86602C6-0BDA-204D-BA02-99F8BDE9835F}"/>
                    </a:ext>
                  </a:extLst>
                </p:cNvPr>
                <p:cNvSpPr txBox="1"/>
                <p:nvPr/>
              </p:nvSpPr>
              <p:spPr>
                <a:xfrm>
                  <a:off x="5696036" y="4776489"/>
                  <a:ext cx="457444" cy="2700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  <m:t>≥</m:t>
                        </m:r>
                        <m:r>
                          <a:rPr lang="en-US" sz="1300" b="1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1300" b="1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86602C6-0BDA-204D-BA02-99F8BDE983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036" y="4776489"/>
                  <a:ext cx="457444" cy="27003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CFD2811-1C9F-8142-B093-66DACAB058B8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 flipV="1">
              <a:off x="3030096" y="4285000"/>
              <a:ext cx="1654165" cy="6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Elbow Connector 3">
            <a:extLst>
              <a:ext uri="{FF2B5EF4-FFF2-40B4-BE49-F238E27FC236}">
                <a16:creationId xmlns:a16="http://schemas.microsoft.com/office/drawing/2014/main" id="{88EE10CE-E5E2-864A-A9B5-CB63511B47D7}"/>
              </a:ext>
            </a:extLst>
          </p:cNvPr>
          <p:cNvCxnSpPr>
            <a:cxnSpLocks/>
            <a:endCxn id="34" idx="0"/>
          </p:cNvCxnSpPr>
          <p:nvPr/>
        </p:nvCxnSpPr>
        <p:spPr bwMode="auto">
          <a:xfrm rot="16200000" flipH="1">
            <a:off x="5354815" y="2168637"/>
            <a:ext cx="2489036" cy="1787510"/>
          </a:xfrm>
          <a:prstGeom prst="bentConnector3">
            <a:avLst>
              <a:gd name="adj1" fmla="val -314"/>
            </a:avLst>
          </a:prstGeom>
          <a:solidFill>
            <a:schemeClr val="accent1"/>
          </a:solidFill>
          <a:ln w="444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80E329-0024-9045-BCE4-32C41DB15214}"/>
              </a:ext>
            </a:extLst>
          </p:cNvPr>
          <p:cNvCxnSpPr>
            <a:cxnSpLocks/>
            <a:stCxn id="29" idx="2"/>
          </p:cNvCxnSpPr>
          <p:nvPr/>
        </p:nvCxnSpPr>
        <p:spPr bwMode="auto">
          <a:xfrm>
            <a:off x="4532052" y="2334329"/>
            <a:ext cx="0" cy="5385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39F61EE-A346-6B48-8F4A-02B7170CCCD3}"/>
              </a:ext>
            </a:extLst>
          </p:cNvPr>
          <p:cNvCxnSpPr>
            <a:cxnSpLocks/>
            <a:stCxn id="30" idx="1"/>
          </p:cNvCxnSpPr>
          <p:nvPr/>
        </p:nvCxnSpPr>
        <p:spPr bwMode="auto">
          <a:xfrm rot="10800000" flipV="1">
            <a:off x="1549415" y="1817874"/>
            <a:ext cx="1819019" cy="2489036"/>
          </a:xfrm>
          <a:prstGeom prst="bentConnector2">
            <a:avLst/>
          </a:prstGeom>
          <a:solidFill>
            <a:schemeClr val="accent1"/>
          </a:solidFill>
          <a:ln w="444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89218D5-7662-8441-A376-488D83B516C5}"/>
              </a:ext>
            </a:extLst>
          </p:cNvPr>
          <p:cNvSpPr/>
          <p:nvPr/>
        </p:nvSpPr>
        <p:spPr bwMode="auto">
          <a:xfrm>
            <a:off x="6568493" y="4306910"/>
            <a:ext cx="1852206" cy="594052"/>
          </a:xfrm>
          <a:prstGeom prst="rect">
            <a:avLst/>
          </a:prstGeom>
          <a:noFill/>
          <a:ln w="508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F989E9-7136-6849-AD17-69A5329DF140}"/>
              </a:ext>
            </a:extLst>
          </p:cNvPr>
          <p:cNvSpPr/>
          <p:nvPr/>
        </p:nvSpPr>
        <p:spPr bwMode="auto">
          <a:xfrm>
            <a:off x="612243" y="4319906"/>
            <a:ext cx="1866565" cy="581056"/>
          </a:xfrm>
          <a:prstGeom prst="rect">
            <a:avLst/>
          </a:prstGeom>
          <a:noFill/>
          <a:ln w="508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531B828-3E10-5449-82B1-FAB3DF0ADF56}"/>
              </a:ext>
            </a:extLst>
          </p:cNvPr>
          <p:cNvSpPr/>
          <p:nvPr/>
        </p:nvSpPr>
        <p:spPr bwMode="auto">
          <a:xfrm>
            <a:off x="3598981" y="4319906"/>
            <a:ext cx="1852206" cy="604024"/>
          </a:xfrm>
          <a:prstGeom prst="rect">
            <a:avLst/>
          </a:prstGeom>
          <a:noFill/>
          <a:ln w="508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933DBBC-EF0F-F54F-918E-E8FABE14DF95}"/>
              </a:ext>
            </a:extLst>
          </p:cNvPr>
          <p:cNvCxnSpPr>
            <a:cxnSpLocks/>
          </p:cNvCxnSpPr>
          <p:nvPr/>
        </p:nvCxnSpPr>
        <p:spPr bwMode="auto">
          <a:xfrm flipH="1">
            <a:off x="4522143" y="3899794"/>
            <a:ext cx="9909" cy="420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700A0C3-E24C-BD40-8596-9CEBEE2C8A89}"/>
              </a:ext>
            </a:extLst>
          </p:cNvPr>
          <p:cNvCxnSpPr>
            <a:cxnSpLocks/>
          </p:cNvCxnSpPr>
          <p:nvPr/>
        </p:nvCxnSpPr>
        <p:spPr bwMode="auto">
          <a:xfrm>
            <a:off x="1546242" y="3394917"/>
            <a:ext cx="1" cy="9014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97EA6A-849F-4348-AC4E-2A46D602779A}"/>
              </a:ext>
            </a:extLst>
          </p:cNvPr>
          <p:cNvCxnSpPr>
            <a:cxnSpLocks/>
            <a:endCxn id="31" idx="1"/>
          </p:cNvCxnSpPr>
          <p:nvPr/>
        </p:nvCxnSpPr>
        <p:spPr bwMode="auto">
          <a:xfrm>
            <a:off x="1546242" y="3370902"/>
            <a:ext cx="1802373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51DE720-70A7-534E-AEA6-6C5D44958190}"/>
              </a:ext>
            </a:extLst>
          </p:cNvPr>
          <p:cNvSpPr txBox="1"/>
          <p:nvPr/>
        </p:nvSpPr>
        <p:spPr>
          <a:xfrm>
            <a:off x="100235" y="4948136"/>
            <a:ext cx="4285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* RDS: rank-based desirability score, see next page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6A890-167B-B51B-4666-D1ADBFE4B0F0}"/>
              </a:ext>
            </a:extLst>
          </p:cNvPr>
          <p:cNvSpPr txBox="1"/>
          <p:nvPr/>
        </p:nvSpPr>
        <p:spPr>
          <a:xfrm>
            <a:off x="0" y="6483721"/>
            <a:ext cx="9196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effectLst/>
                <a:latin typeface="Helvetica" pitchFamily="2" charset="0"/>
              </a:rPr>
              <a:t>Lin R, Zhou Y, Yan F, et al. BOIN12: Bayesian optimal interval phase I/II trial design for utility-based dose finding in immunotherapy and targeted therapies. JCO Precis Oncol 2020; 16: 1392–1402.</a:t>
            </a:r>
          </a:p>
        </p:txBody>
      </p:sp>
    </p:spTree>
    <p:extLst>
      <p:ext uri="{BB962C8B-B14F-4D97-AF65-F5344CB8AC3E}">
        <p14:creationId xmlns:p14="http://schemas.microsoft.com/office/powerpoint/2010/main" val="173134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3" grpId="1" animBg="1"/>
      <p:bldP spid="27" grpId="0" animBg="1"/>
      <p:bldP spid="27" grpId="1" animBg="1"/>
      <p:bldP spid="27" grpId="2" animBg="1"/>
      <p:bldP spid="46" grpId="0" animBg="1"/>
      <p:bldP spid="4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A150-220F-B146-B1DE-8F143BC17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Rank-based desirability score (RDS)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4872ECF8-B706-9E46-A4DF-CC48B147A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66" y="1235242"/>
            <a:ext cx="2983206" cy="56227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B95654-E6D4-D84D-A9EE-DC2C42FBC77D}"/>
              </a:ext>
            </a:extLst>
          </p:cNvPr>
          <p:cNvGrpSpPr/>
          <p:nvPr/>
        </p:nvGrpSpPr>
        <p:grpSpPr>
          <a:xfrm>
            <a:off x="4831551" y="1274768"/>
            <a:ext cx="2926968" cy="5561522"/>
            <a:chOff x="5326845" y="1296478"/>
            <a:chExt cx="2926968" cy="5561522"/>
          </a:xfrm>
        </p:grpSpPr>
        <p:pic>
          <p:nvPicPr>
            <p:cNvPr id="6" name="Picture 5" descr="Table&#10;&#10;Description automatically generated">
              <a:extLst>
                <a:ext uri="{FF2B5EF4-FFF2-40B4-BE49-F238E27FC236}">
                  <a16:creationId xmlns:a16="http://schemas.microsoft.com/office/drawing/2014/main" id="{7046A915-E502-C949-907C-6E0AFDE44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845" y="2057191"/>
              <a:ext cx="2926968" cy="4800809"/>
            </a:xfrm>
            <a:prstGeom prst="rect">
              <a:avLst/>
            </a:prstGeom>
          </p:spPr>
        </p:pic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ADC81898-2392-FD47-99FF-EE239BC8D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9547" y="1296478"/>
              <a:ext cx="2904266" cy="852496"/>
            </a:xfrm>
            <a:prstGeom prst="rect">
              <a:avLst/>
            </a:prstGeom>
          </p:spPr>
        </p:pic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0CF13FB-7D2F-154C-87D2-1C933A258C88}"/>
              </a:ext>
            </a:extLst>
          </p:cNvPr>
          <p:cNvSpPr/>
          <p:nvPr/>
        </p:nvSpPr>
        <p:spPr bwMode="auto">
          <a:xfrm>
            <a:off x="1782166" y="3692038"/>
            <a:ext cx="2983206" cy="234268"/>
          </a:xfrm>
          <a:prstGeom prst="round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7EFEC34-8879-2F44-9E24-52F43D5DCB2D}"/>
              </a:ext>
            </a:extLst>
          </p:cNvPr>
          <p:cNvSpPr/>
          <p:nvPr/>
        </p:nvSpPr>
        <p:spPr bwMode="auto">
          <a:xfrm>
            <a:off x="4854253" y="4983428"/>
            <a:ext cx="2904267" cy="234268"/>
          </a:xfrm>
          <a:prstGeom prst="round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87F5426-D038-3440-B070-AD9BC841B329}"/>
              </a:ext>
            </a:extLst>
          </p:cNvPr>
          <p:cNvSpPr/>
          <p:nvPr/>
        </p:nvSpPr>
        <p:spPr bwMode="auto">
          <a:xfrm>
            <a:off x="4858425" y="5217696"/>
            <a:ext cx="2904267" cy="234268"/>
          </a:xfrm>
          <a:prstGeom prst="round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63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E122-E491-9D4E-A26B-5B2FE3071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Optimus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0785F-F03E-1F44-9312-E2DB81A8B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2022, FDA OCE initiated Project Optimus “to reform the dose optimization and dose selection paradigm in oncology drug development.”</a:t>
            </a: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33E9831-167E-8B4C-890D-B7505A18B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3" y="3268440"/>
            <a:ext cx="8397685" cy="225720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23D8461-6167-4E49-BB8F-3DAAB17CC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09" y="4174792"/>
            <a:ext cx="12954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72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6BDAE-ED69-E843-8030-A217E74CF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91DE7-27BA-AF45-8277-DD1B7F60E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BOIN12 (NCT04835519, NCT05032599)</a:t>
            </a:r>
          </a:p>
          <a:p>
            <a:pPr lvl="1"/>
            <a:r>
              <a:rPr lang="en-US" sz="2000"/>
              <a:t>Phase I/II Study of Enhanced CD33 CAR T Cells in Subjects With Relapsed or Refractory Acute Myeloid Leukemia</a:t>
            </a:r>
          </a:p>
          <a:p>
            <a:pPr lvl="1"/>
            <a:r>
              <a:rPr lang="en-US" sz="2000"/>
              <a:t>Donor-Derived CD5 CAR T Cells in Subjects With Relapsed or Refractory T-Cell Acute Lymphoblastic Leukemia</a:t>
            </a:r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6969C83-6E9F-F561-1872-152BCF70E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66" y="3424452"/>
            <a:ext cx="3728243" cy="576745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E1117F5-C072-BB85-7A34-0975D088C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66" y="4147401"/>
            <a:ext cx="5314156" cy="2052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0178B2-C8DD-05A6-88AA-6B45B12BB628}"/>
              </a:ext>
            </a:extLst>
          </p:cNvPr>
          <p:cNvSpPr/>
          <p:nvPr/>
        </p:nvSpPr>
        <p:spPr bwMode="auto">
          <a:xfrm>
            <a:off x="1674688" y="3424452"/>
            <a:ext cx="6267236" cy="310991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12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0EF10-81F0-978C-C450-25386EFC7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8E935-ACD5-4F3A-3513-08F0BBC76041}"/>
              </a:ext>
            </a:extLst>
          </p:cNvPr>
          <p:cNvSpPr txBox="1"/>
          <p:nvPr/>
        </p:nvSpPr>
        <p:spPr>
          <a:xfrm>
            <a:off x="1424856" y="2905780"/>
            <a:ext cx="6294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(B) Two-stage dose-finding strategy</a:t>
            </a:r>
          </a:p>
        </p:txBody>
      </p:sp>
    </p:spTree>
    <p:extLst>
      <p:ext uri="{BB962C8B-B14F-4D97-AF65-F5344CB8AC3E}">
        <p14:creationId xmlns:p14="http://schemas.microsoft.com/office/powerpoint/2010/main" val="3643112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0D09-7FA9-59A5-0609-46A8AAAA6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Two-stage dose-finding strategy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ADECB7-5DA5-EB94-F106-65EE1845D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8039"/>
            <a:ext cx="8229600" cy="3822080"/>
          </a:xfrm>
        </p:spPr>
      </p:pic>
    </p:spTree>
    <p:extLst>
      <p:ext uri="{BB962C8B-B14F-4D97-AF65-F5344CB8AC3E}">
        <p14:creationId xmlns:p14="http://schemas.microsoft.com/office/powerpoint/2010/main" val="751545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0D09-7FA9-59A5-0609-46A8AAAA6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1: U-BOIN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ADECB7-5DA5-EB94-F106-65EE1845D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3" y="1678548"/>
            <a:ext cx="8229600" cy="382208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23ABA3-9241-0628-7C1D-E8B5AB093722}"/>
              </a:ext>
            </a:extLst>
          </p:cNvPr>
          <p:cNvSpPr txBox="1"/>
          <p:nvPr/>
        </p:nvSpPr>
        <p:spPr>
          <a:xfrm>
            <a:off x="1365129" y="2066600"/>
            <a:ext cx="1697901" cy="646331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BOIN/BOIN12 </a:t>
            </a:r>
          </a:p>
          <a:p>
            <a:r>
              <a:rPr lang="en-US" dirty="0">
                <a:solidFill>
                  <a:srgbClr val="0432FF"/>
                </a:solidFill>
              </a:rPr>
              <a:t>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E86F20-3475-290A-24AF-DF464BDF2F08}"/>
              </a:ext>
            </a:extLst>
          </p:cNvPr>
          <p:cNvSpPr txBox="1"/>
          <p:nvPr/>
        </p:nvSpPr>
        <p:spPr>
          <a:xfrm>
            <a:off x="5744684" y="2058251"/>
            <a:ext cx="2531462" cy="646331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Randomize and select </a:t>
            </a:r>
          </a:p>
          <a:p>
            <a:r>
              <a:rPr lang="en-US" dirty="0">
                <a:solidFill>
                  <a:srgbClr val="0432FF"/>
                </a:solidFill>
              </a:rPr>
              <a:t>OBD based on utility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881652-F0FE-B751-4C2E-0D666E8AAB85}"/>
              </a:ext>
            </a:extLst>
          </p:cNvPr>
          <p:cNvCxnSpPr>
            <a:cxnSpLocks/>
          </p:cNvCxnSpPr>
          <p:nvPr/>
        </p:nvCxnSpPr>
        <p:spPr bwMode="auto">
          <a:xfrm>
            <a:off x="7815470" y="2704582"/>
            <a:ext cx="0" cy="29044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432FF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7C8BF1-96C5-AC67-0338-D75C86E28585}"/>
              </a:ext>
            </a:extLst>
          </p:cNvPr>
          <p:cNvSpPr txBox="1"/>
          <p:nvPr/>
        </p:nvSpPr>
        <p:spPr>
          <a:xfrm>
            <a:off x="5830950" y="5608998"/>
            <a:ext cx="3313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Adaptively drop futile or toxic doses based on BOP2 design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52121E-DF2E-1CC4-FA16-123C78E876A0}"/>
              </a:ext>
            </a:extLst>
          </p:cNvPr>
          <p:cNvSpPr txBox="1"/>
          <p:nvPr/>
        </p:nvSpPr>
        <p:spPr>
          <a:xfrm>
            <a:off x="7815469" y="3636532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Interims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EE76EF-5468-E4F9-4014-9EFD33A3DDB8}"/>
              </a:ext>
            </a:extLst>
          </p:cNvPr>
          <p:cNvSpPr txBox="1"/>
          <p:nvPr/>
        </p:nvSpPr>
        <p:spPr>
          <a:xfrm>
            <a:off x="3856540" y="1919751"/>
            <a:ext cx="1275346" cy="923330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432FF"/>
                </a:solidFill>
              </a:rPr>
              <a:t>Identify</a:t>
            </a:r>
          </a:p>
          <a:p>
            <a:r>
              <a:rPr lang="en-US">
                <a:solidFill>
                  <a:srgbClr val="0432FF"/>
                </a:solidFill>
              </a:rPr>
              <a:t>admissible doses*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4D868E-2842-D5DF-AD05-5907209D786B}"/>
              </a:ext>
            </a:extLst>
          </p:cNvPr>
          <p:cNvCxnSpPr/>
          <p:nvPr/>
        </p:nvCxnSpPr>
        <p:spPr bwMode="auto">
          <a:xfrm>
            <a:off x="3056472" y="2381416"/>
            <a:ext cx="674015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AC2E82-B1CD-28C5-F98E-25B078061548}"/>
              </a:ext>
            </a:extLst>
          </p:cNvPr>
          <p:cNvCxnSpPr>
            <a:cxnSpLocks/>
          </p:cNvCxnSpPr>
          <p:nvPr/>
        </p:nvCxnSpPr>
        <p:spPr bwMode="auto">
          <a:xfrm>
            <a:off x="5131886" y="2381416"/>
            <a:ext cx="612798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B05AE1E-13CD-CEC8-90EB-E371F51C646E}"/>
              </a:ext>
            </a:extLst>
          </p:cNvPr>
          <p:cNvSpPr txBox="1"/>
          <p:nvPr/>
        </p:nvSpPr>
        <p:spPr>
          <a:xfrm>
            <a:off x="46249" y="6409442"/>
            <a:ext cx="90897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Zhou Y, Lee JJ, Yuan Y. (2019) A utility-based Bayesian optimal interval (U-BOIN) phase I/II design to identify the optimal biological </a:t>
            </a:r>
          </a:p>
          <a:p>
            <a:r>
              <a:rPr lang="en-US" sz="1200" b="0" i="0" dirty="0">
                <a:solidFill>
                  <a:srgbClr val="212121"/>
                </a:solidFill>
                <a:effectLst/>
                <a:latin typeface="+mj-lt"/>
              </a:rPr>
              <a:t>dose for targeted and immune therapies. Stat Med., 38(28):5299-5316. 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D47756-B26E-23F5-0AAC-8A4BE3D369A6}"/>
              </a:ext>
            </a:extLst>
          </p:cNvPr>
          <p:cNvSpPr txBox="1"/>
          <p:nvPr/>
        </p:nvSpPr>
        <p:spPr>
          <a:xfrm>
            <a:off x="546810" y="5956306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*doses are safe with promising antitumor activities</a:t>
            </a:r>
          </a:p>
        </p:txBody>
      </p:sp>
    </p:spTree>
    <p:extLst>
      <p:ext uri="{BB962C8B-B14F-4D97-AF65-F5344CB8AC3E}">
        <p14:creationId xmlns:p14="http://schemas.microsoft.com/office/powerpoint/2010/main" val="119091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0D09-7FA9-59A5-0609-46A8AAAA6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advantage of backfill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ADECB7-5DA5-EB94-F106-65EE1845D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3" y="1678548"/>
            <a:ext cx="8229600" cy="382208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23ABA3-9241-0628-7C1D-E8B5AB093722}"/>
              </a:ext>
            </a:extLst>
          </p:cNvPr>
          <p:cNvSpPr txBox="1"/>
          <p:nvPr/>
        </p:nvSpPr>
        <p:spPr>
          <a:xfrm>
            <a:off x="1563756" y="2196751"/>
            <a:ext cx="1492716" cy="369332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432FF"/>
                </a:solidFill>
              </a:rPr>
              <a:t>BOIN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E86F20-3475-290A-24AF-DF464BDF2F08}"/>
              </a:ext>
            </a:extLst>
          </p:cNvPr>
          <p:cNvSpPr txBox="1"/>
          <p:nvPr/>
        </p:nvSpPr>
        <p:spPr>
          <a:xfrm>
            <a:off x="5744684" y="2058251"/>
            <a:ext cx="2531462" cy="646331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Randomize and select </a:t>
            </a:r>
          </a:p>
          <a:p>
            <a:r>
              <a:rPr lang="en-US" dirty="0">
                <a:solidFill>
                  <a:srgbClr val="0432FF"/>
                </a:solidFill>
              </a:rPr>
              <a:t>OBD based on utility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881652-F0FE-B751-4C2E-0D666E8AAB85}"/>
              </a:ext>
            </a:extLst>
          </p:cNvPr>
          <p:cNvCxnSpPr>
            <a:cxnSpLocks/>
          </p:cNvCxnSpPr>
          <p:nvPr/>
        </p:nvCxnSpPr>
        <p:spPr bwMode="auto">
          <a:xfrm>
            <a:off x="7815470" y="2704582"/>
            <a:ext cx="0" cy="29044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432FF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7C8BF1-96C5-AC67-0338-D75C86E28585}"/>
              </a:ext>
            </a:extLst>
          </p:cNvPr>
          <p:cNvSpPr txBox="1"/>
          <p:nvPr/>
        </p:nvSpPr>
        <p:spPr>
          <a:xfrm>
            <a:off x="5830950" y="5608998"/>
            <a:ext cx="3313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Adaptively drop futile or toxic doses based on BOP2 design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52121E-DF2E-1CC4-FA16-123C78E876A0}"/>
              </a:ext>
            </a:extLst>
          </p:cNvPr>
          <p:cNvSpPr txBox="1"/>
          <p:nvPr/>
        </p:nvSpPr>
        <p:spPr>
          <a:xfrm>
            <a:off x="7815469" y="3636532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Interims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EE76EF-5468-E4F9-4014-9EFD33A3DDB8}"/>
              </a:ext>
            </a:extLst>
          </p:cNvPr>
          <p:cNvSpPr txBox="1"/>
          <p:nvPr/>
        </p:nvSpPr>
        <p:spPr>
          <a:xfrm>
            <a:off x="3856540" y="1919751"/>
            <a:ext cx="1275346" cy="923330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432FF"/>
                </a:solidFill>
              </a:rPr>
              <a:t>Identify</a:t>
            </a:r>
          </a:p>
          <a:p>
            <a:r>
              <a:rPr lang="en-US">
                <a:solidFill>
                  <a:srgbClr val="0432FF"/>
                </a:solidFill>
              </a:rPr>
              <a:t>admissible doses*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4D868E-2842-D5DF-AD05-5907209D786B}"/>
              </a:ext>
            </a:extLst>
          </p:cNvPr>
          <p:cNvCxnSpPr/>
          <p:nvPr/>
        </p:nvCxnSpPr>
        <p:spPr bwMode="auto">
          <a:xfrm>
            <a:off x="3056472" y="2381416"/>
            <a:ext cx="674015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AC2E82-B1CD-28C5-F98E-25B078061548}"/>
              </a:ext>
            </a:extLst>
          </p:cNvPr>
          <p:cNvCxnSpPr>
            <a:cxnSpLocks/>
          </p:cNvCxnSpPr>
          <p:nvPr/>
        </p:nvCxnSpPr>
        <p:spPr bwMode="auto">
          <a:xfrm>
            <a:off x="5131886" y="2381416"/>
            <a:ext cx="612798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B05AE1E-13CD-CEC8-90EB-E371F51C646E}"/>
              </a:ext>
            </a:extLst>
          </p:cNvPr>
          <p:cNvSpPr txBox="1"/>
          <p:nvPr/>
        </p:nvSpPr>
        <p:spPr>
          <a:xfrm>
            <a:off x="46249" y="6409442"/>
            <a:ext cx="90897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>
                <a:solidFill>
                  <a:srgbClr val="212121"/>
                </a:solidFill>
                <a:effectLst/>
                <a:latin typeface="+mj-lt"/>
              </a:rPr>
              <a:t>Zhou Y, Lee JJ, Yuan Y. (2019) A utility-based Bayesian optimal interval (U-BOIN) phase I/II design to identify the optimal biological </a:t>
            </a:r>
          </a:p>
          <a:p>
            <a:r>
              <a:rPr lang="en-US" sz="1200" b="0" i="0">
                <a:solidFill>
                  <a:srgbClr val="212121"/>
                </a:solidFill>
                <a:effectLst/>
                <a:latin typeface="+mj-lt"/>
              </a:rPr>
              <a:t>dose for targeted and immune therapies. Stat Med., 38(28):5299-5316. </a:t>
            </a:r>
          </a:p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D47756-B26E-23F5-0AAC-8A4BE3D369A6}"/>
              </a:ext>
            </a:extLst>
          </p:cNvPr>
          <p:cNvSpPr txBox="1"/>
          <p:nvPr/>
        </p:nvSpPr>
        <p:spPr>
          <a:xfrm>
            <a:off x="256284" y="5823793"/>
            <a:ext cx="47452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r>
              <a:rPr lang="en-US" sz="1600" dirty="0"/>
              <a:t>doses are safe with promising antitumor activities</a:t>
            </a:r>
          </a:p>
          <a:p>
            <a:r>
              <a:rPr lang="en-US" sz="1600" dirty="0"/>
              <a:t>  BOP2: Bayesian optimal phase 2 design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AC13C3E-A5F8-B003-D8AD-4CD1CB28CEB0}"/>
              </a:ext>
            </a:extLst>
          </p:cNvPr>
          <p:cNvSpPr/>
          <p:nvPr/>
        </p:nvSpPr>
        <p:spPr bwMode="auto">
          <a:xfrm>
            <a:off x="5370786" y="3503178"/>
            <a:ext cx="373898" cy="546086"/>
          </a:xfrm>
          <a:prstGeom prst="ellipse">
            <a:avLst/>
          </a:prstGeom>
          <a:noFill/>
          <a:ln w="222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809C92-800D-B38E-22EC-04209BE0126F}"/>
              </a:ext>
            </a:extLst>
          </p:cNvPr>
          <p:cNvCxnSpPr/>
          <p:nvPr/>
        </p:nvCxnSpPr>
        <p:spPr bwMode="auto">
          <a:xfrm flipH="1">
            <a:off x="2049517" y="3899338"/>
            <a:ext cx="3321269" cy="25745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0A3C45A-CF11-860A-808C-84C81CAD42AD}"/>
              </a:ext>
            </a:extLst>
          </p:cNvPr>
          <p:cNvSpPr txBox="1"/>
          <p:nvPr/>
        </p:nvSpPr>
        <p:spPr>
          <a:xfrm>
            <a:off x="3066982" y="4055928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Backfill</a:t>
            </a:r>
          </a:p>
        </p:txBody>
      </p:sp>
    </p:spTree>
    <p:extLst>
      <p:ext uri="{BB962C8B-B14F-4D97-AF65-F5344CB8AC3E}">
        <p14:creationId xmlns:p14="http://schemas.microsoft.com/office/powerpoint/2010/main" val="2330510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C1655-697C-4C95-9265-82D92AF7F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of backfill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78B50-22FA-3D4C-EA70-9128AB225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streamline the early phase of drug development by collecting more safety and activity data at multiple dose levels to inform the selection of the RP2D (i.e., dose optimization)</a:t>
            </a:r>
          </a:p>
          <a:p>
            <a:pPr lvl="1"/>
            <a:r>
              <a:rPr lang="en-US" sz="2000" dirty="0"/>
              <a:t>Aligns with FDA guidance “</a:t>
            </a:r>
            <a:r>
              <a:rPr lang="en-US" sz="20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The trial should be sized to allow for sufficient assessment of activity, safety, and tolerability for each dosage.”</a:t>
            </a:r>
            <a:endParaRPr lang="en-US" sz="2000" dirty="0"/>
          </a:p>
          <a:p>
            <a:r>
              <a:rPr lang="en-US" dirty="0"/>
              <a:t>Backfilling also greatly improves patient access to the trial by increasing the availability of patient slots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6EDE6-0BEC-F2C9-DEE9-BA9A261093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08E5B3-321B-4A40-8844-21C079D1BDA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85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61DE9-B1E0-4ABA-1FC3-1203C37C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of backfill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64FBB-9637-1F5B-2C58-767E7E2DA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Despite its increasing use in practice, trial protocols rarely provide sufficient details regarding backfilling to cover trial contingencies and support the interpretation of the study results.</a:t>
            </a:r>
          </a:p>
          <a:p>
            <a:r>
              <a:rPr lang="en-US" sz="2400" dirty="0"/>
              <a:t>For example, u</a:t>
            </a:r>
            <a:r>
              <a:rPr lang="en-US" sz="2400" dirty="0">
                <a:effectLst/>
              </a:rPr>
              <a:t>nder what condition backfill will commence and stop?</a:t>
            </a:r>
          </a:p>
          <a:p>
            <a:r>
              <a:rPr lang="en-US" sz="2400" dirty="0"/>
              <a:t>If excessive toxicity is observed during backfilling, should the dose escalation be adjusted to account for the toxicity data that emerged from the backfilling? </a:t>
            </a:r>
          </a:p>
          <a:p>
            <a:r>
              <a:rPr lang="en-US" sz="2400" dirty="0"/>
              <a:t>How does backfill impact the operating characteristics of the dose-finding design?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DE508-17BD-8D26-B6F2-38ECD1BC59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08E5B3-321B-4A40-8844-21C079D1BDA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85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edical research&#10;&#10;Description automatically generated">
            <a:extLst>
              <a:ext uri="{FF2B5EF4-FFF2-40B4-BE49-F238E27FC236}">
                <a16:creationId xmlns:a16="http://schemas.microsoft.com/office/drawing/2014/main" id="{15681EDE-C4C1-9373-5CEE-490C15851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9106"/>
            <a:ext cx="8229600" cy="4299964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BD56B9C5-3A73-6D0C-24E4-9F4CAE326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4664"/>
            <a:ext cx="8229600" cy="905633"/>
          </a:xfrm>
        </p:spPr>
        <p:txBody>
          <a:bodyPr/>
          <a:lstStyle/>
          <a:p>
            <a:r>
              <a:rPr lang="en-US" dirty="0"/>
              <a:t>Backfill during dose escalation</a:t>
            </a:r>
          </a:p>
        </p:txBody>
      </p:sp>
    </p:spTree>
    <p:extLst>
      <p:ext uri="{BB962C8B-B14F-4D97-AF65-F5344CB8AC3E}">
        <p14:creationId xmlns:p14="http://schemas.microsoft.com/office/powerpoint/2010/main" val="1081422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6BDAE-ED69-E843-8030-A217E74CF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91DE7-27BA-AF45-8277-DD1B7F60E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r>
              <a:rPr lang="en-US"/>
              <a:t>U-BOIN (NCT05334329)</a:t>
            </a:r>
          </a:p>
          <a:p>
            <a:pPr lvl="1"/>
            <a:r>
              <a:rPr lang="en-US" sz="2000"/>
              <a:t>Genetically Engineered Cells (COH06) With or Without Atezolizumab for the Treatment of Non-small Cell Lung Cancer Previously Treated With PD-1 and/or PD-L1 Immune Checkpoint Inhibitors</a:t>
            </a:r>
          </a:p>
          <a:p>
            <a:pPr marL="471487" lvl="1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83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9678118-5C4F-0506-6F3C-55A2EB787D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6445563"/>
              </p:ext>
            </p:extLst>
          </p:nvPr>
        </p:nvGraphicFramePr>
        <p:xfrm>
          <a:off x="457200" y="2036480"/>
          <a:ext cx="8229600" cy="2979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876">
                  <a:extLst>
                    <a:ext uri="{9D8B030D-6E8A-4147-A177-3AD203B41FA5}">
                      <a16:colId xmlns:a16="http://schemas.microsoft.com/office/drawing/2014/main" val="1993063133"/>
                    </a:ext>
                  </a:extLst>
                </a:gridCol>
                <a:gridCol w="3558437">
                  <a:extLst>
                    <a:ext uri="{9D8B030D-6E8A-4147-A177-3AD203B41FA5}">
                      <a16:colId xmlns:a16="http://schemas.microsoft.com/office/drawing/2014/main" val="734209476"/>
                    </a:ext>
                  </a:extLst>
                </a:gridCol>
                <a:gridCol w="4035287">
                  <a:extLst>
                    <a:ext uri="{9D8B030D-6E8A-4147-A177-3AD203B41FA5}">
                      <a16:colId xmlns:a16="http://schemas.microsoft.com/office/drawing/2014/main" val="549320325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Efficacy-integrated Strategy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Two-stage Strategy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32570423"/>
                  </a:ext>
                </a:extLst>
              </a:tr>
              <a:tr h="1303020">
                <a:tc>
                  <a:txBody>
                    <a:bodyPr/>
                    <a:lstStyle/>
                    <a:p>
                      <a:r>
                        <a:rPr lang="en-US" sz="1400" b="1"/>
                        <a:t>Pros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Highly efficient and thus small 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Explicitly account for risk-benefit tradeoff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Continuously update the OBD estimate  in light of accrued data throughout the trial (fully adaptive !)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Conceptually simple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Randomization (if possible) allows unbiased comparison (but may be limited)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Better accommodate late-onset endpoints (e.g., efficacy, tolerability)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39306979"/>
                  </a:ext>
                </a:extLst>
              </a:tr>
              <a:tr h="1303020">
                <a:tc>
                  <a:txBody>
                    <a:bodyPr/>
                    <a:lstStyle/>
                    <a:p>
                      <a:r>
                        <a:rPr lang="en-US" sz="1400" b="1"/>
                        <a:t>Cons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Conceptually more complicated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More challenging to handle late-onset endpoints (TITE-BOIN12 alleviates this issue)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Assume a similar indication in phase II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Relatively larger n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Doses selected to stage 2 may be wrong (due to small n in stage 1) and lack of a mechanism to correct it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May unnecessarily escalate the dose to high and potentially toxic levels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9064418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03913E6B-041A-C834-FAAB-03EBC860B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two strategies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D0D77-2CFE-86FB-4CF3-B6A4DBA173C1}"/>
              </a:ext>
            </a:extLst>
          </p:cNvPr>
          <p:cNvSpPr txBox="1"/>
          <p:nvPr/>
        </p:nvSpPr>
        <p:spPr>
          <a:xfrm>
            <a:off x="365234" y="5575546"/>
            <a:ext cx="8413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Hybrid approach</a:t>
            </a:r>
            <a:r>
              <a:rPr lang="en-US" sz="2000" dirty="0"/>
              <a:t>:  Efficacy-integrated stage 1 + Stage 2 randomization !</a:t>
            </a:r>
          </a:p>
        </p:txBody>
      </p:sp>
    </p:spTree>
    <p:extLst>
      <p:ext uri="{BB962C8B-B14F-4D97-AF65-F5344CB8AC3E}">
        <p14:creationId xmlns:p14="http://schemas.microsoft.com/office/powerpoint/2010/main" val="31248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CAFEC-D5AB-4945-8B87-5B580AE04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381000"/>
            <a:ext cx="8507733" cy="762000"/>
          </a:xfrm>
        </p:spPr>
        <p:txBody>
          <a:bodyPr/>
          <a:lstStyle/>
          <a:p>
            <a:r>
              <a:rPr lang="en-US"/>
              <a:t>Paradigm shifting from MTD to OBD</a:t>
            </a:r>
          </a:p>
        </p:txBody>
      </p:sp>
      <p:grpSp>
        <p:nvGrpSpPr>
          <p:cNvPr id="6" name="object 5">
            <a:extLst>
              <a:ext uri="{FF2B5EF4-FFF2-40B4-BE49-F238E27FC236}">
                <a16:creationId xmlns:a16="http://schemas.microsoft.com/office/drawing/2014/main" id="{B025381C-9FCD-3449-80BD-365C73BC62D6}"/>
              </a:ext>
            </a:extLst>
          </p:cNvPr>
          <p:cNvGrpSpPr/>
          <p:nvPr/>
        </p:nvGrpSpPr>
        <p:grpSpPr>
          <a:xfrm>
            <a:off x="379413" y="2408816"/>
            <a:ext cx="2672080" cy="2002155"/>
            <a:chOff x="6858003" y="2307665"/>
            <a:chExt cx="2672080" cy="2002155"/>
          </a:xfrm>
        </p:grpSpPr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9BD1A0E1-400C-BC46-982C-C9D6BA9EE50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8003" y="2307665"/>
              <a:ext cx="2664874" cy="2001743"/>
            </a:xfrm>
            <a:prstGeom prst="rect">
              <a:avLst/>
            </a:prstGeom>
          </p:spPr>
        </p:pic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3B971A69-766B-2143-8A0F-76EC28222129}"/>
                </a:ext>
              </a:extLst>
            </p:cNvPr>
            <p:cNvSpPr/>
            <p:nvPr/>
          </p:nvSpPr>
          <p:spPr>
            <a:xfrm>
              <a:off x="8575039" y="2357119"/>
              <a:ext cx="955040" cy="1930400"/>
            </a:xfrm>
            <a:custGeom>
              <a:avLst/>
              <a:gdLst/>
              <a:ahLst/>
              <a:cxnLst/>
              <a:rect l="l" t="t" r="r" b="b"/>
              <a:pathLst>
                <a:path w="955040" h="1930400">
                  <a:moveTo>
                    <a:pt x="955040" y="0"/>
                  </a:moveTo>
                  <a:lnTo>
                    <a:pt x="0" y="0"/>
                  </a:lnTo>
                  <a:lnTo>
                    <a:pt x="0" y="1930400"/>
                  </a:lnTo>
                  <a:lnTo>
                    <a:pt x="955040" y="1930400"/>
                  </a:lnTo>
                  <a:lnTo>
                    <a:pt x="955040" y="0"/>
                  </a:lnTo>
                  <a:close/>
                </a:path>
              </a:pathLst>
            </a:custGeom>
            <a:solidFill>
              <a:srgbClr val="EFBBC7">
                <a:alpha val="760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8">
            <a:extLst>
              <a:ext uri="{FF2B5EF4-FFF2-40B4-BE49-F238E27FC236}">
                <a16:creationId xmlns:a16="http://schemas.microsoft.com/office/drawing/2014/main" id="{1C0371EC-81AD-4542-B695-CAC3CE6CF201}"/>
              </a:ext>
            </a:extLst>
          </p:cNvPr>
          <p:cNvSpPr txBox="1"/>
          <p:nvPr/>
        </p:nvSpPr>
        <p:spPr>
          <a:xfrm>
            <a:off x="2447596" y="3155056"/>
            <a:ext cx="252729" cy="5499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600" b="1" spc="-10">
                <a:solidFill>
                  <a:srgbClr val="C00000"/>
                </a:solidFill>
                <a:latin typeface="Arial"/>
                <a:cs typeface="Arial"/>
              </a:rPr>
              <a:t>Toxic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DC9ABC03-C480-2B47-A5D1-DEEC4C8B1D23}"/>
              </a:ext>
            </a:extLst>
          </p:cNvPr>
          <p:cNvSpPr txBox="1"/>
          <p:nvPr/>
        </p:nvSpPr>
        <p:spPr>
          <a:xfrm>
            <a:off x="3040796" y="2445733"/>
            <a:ext cx="801370" cy="5156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3175">
              <a:lnSpc>
                <a:spcPct val="100800"/>
              </a:lnSpc>
              <a:spcBef>
                <a:spcPts val="85"/>
              </a:spcBef>
            </a:pPr>
            <a:r>
              <a:rPr sz="1600" b="1" spc="-20">
                <a:solidFill>
                  <a:srgbClr val="00AF50"/>
                </a:solidFill>
                <a:latin typeface="Arial"/>
                <a:cs typeface="Arial"/>
              </a:rPr>
              <a:t>Efficacy </a:t>
            </a:r>
            <a:r>
              <a:rPr sz="1600" b="1" spc="-10">
                <a:solidFill>
                  <a:srgbClr val="C00000"/>
                </a:solidFill>
                <a:latin typeface="Arial"/>
                <a:cs typeface="Arial"/>
              </a:rPr>
              <a:t>Toxicity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1" name="object 10">
            <a:extLst>
              <a:ext uri="{FF2B5EF4-FFF2-40B4-BE49-F238E27FC236}">
                <a16:creationId xmlns:a16="http://schemas.microsoft.com/office/drawing/2014/main" id="{EB2A7B6A-BEC3-AF44-BF5A-3CE3768293CB}"/>
              </a:ext>
            </a:extLst>
          </p:cNvPr>
          <p:cNvGrpSpPr/>
          <p:nvPr/>
        </p:nvGrpSpPr>
        <p:grpSpPr>
          <a:xfrm>
            <a:off x="2029146" y="4408988"/>
            <a:ext cx="114300" cy="289560"/>
            <a:chOff x="8507736" y="4307837"/>
            <a:chExt cx="114300" cy="289560"/>
          </a:xfrm>
        </p:grpSpPr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04E87EB4-8E59-E746-9B20-7D50A4264A5E}"/>
                </a:ext>
              </a:extLst>
            </p:cNvPr>
            <p:cNvSpPr/>
            <p:nvPr/>
          </p:nvSpPr>
          <p:spPr>
            <a:xfrm>
              <a:off x="8564880" y="4403092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10">
                  <a:moveTo>
                    <a:pt x="0" y="19403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E37F18A2-9B21-D840-9F20-BE17122A4364}"/>
                </a:ext>
              </a:extLst>
            </p:cNvPr>
            <p:cNvSpPr/>
            <p:nvPr/>
          </p:nvSpPr>
          <p:spPr>
            <a:xfrm>
              <a:off x="8507736" y="430783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7150" y="0"/>
                  </a:moveTo>
                  <a:lnTo>
                    <a:pt x="0" y="114300"/>
                  </a:lnTo>
                  <a:lnTo>
                    <a:pt x="114300" y="11430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3">
            <a:extLst>
              <a:ext uri="{FF2B5EF4-FFF2-40B4-BE49-F238E27FC236}">
                <a16:creationId xmlns:a16="http://schemas.microsoft.com/office/drawing/2014/main" id="{1C4F03C2-79AC-664D-B47D-341E2162E747}"/>
              </a:ext>
            </a:extLst>
          </p:cNvPr>
          <p:cNvSpPr txBox="1"/>
          <p:nvPr/>
        </p:nvSpPr>
        <p:spPr>
          <a:xfrm>
            <a:off x="118874" y="4475493"/>
            <a:ext cx="4682490" cy="56682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082925">
              <a:lnSpc>
                <a:spcPct val="100000"/>
              </a:lnSpc>
              <a:spcBef>
                <a:spcPts val="260"/>
              </a:spcBef>
            </a:pPr>
            <a:r>
              <a:rPr sz="1450" spc="-20">
                <a:latin typeface="Arial"/>
                <a:cs typeface="Arial"/>
              </a:rPr>
              <a:t>Dose</a:t>
            </a:r>
            <a:endParaRPr sz="1450">
              <a:latin typeface="Arial"/>
              <a:cs typeface="Arial"/>
            </a:endParaRPr>
          </a:p>
          <a:p>
            <a:pPr marL="1678305">
              <a:lnSpc>
                <a:spcPct val="100000"/>
              </a:lnSpc>
              <a:spcBef>
                <a:spcPts val="170"/>
              </a:spcBef>
            </a:pPr>
            <a:r>
              <a:rPr sz="1850" b="1">
                <a:solidFill>
                  <a:srgbClr val="C00000"/>
                </a:solidFill>
                <a:latin typeface="Arial"/>
                <a:cs typeface="Arial"/>
              </a:rPr>
              <a:t>MTD</a:t>
            </a:r>
            <a:r>
              <a:rPr sz="1850" b="1" spc="-3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50" b="1">
                <a:latin typeface="Arial"/>
                <a:cs typeface="Arial"/>
              </a:rPr>
              <a:t>≈</a:t>
            </a:r>
            <a:r>
              <a:rPr sz="1850" b="1" spc="-35">
                <a:solidFill>
                  <a:srgbClr val="1C22FF"/>
                </a:solidFill>
                <a:latin typeface="Arial"/>
                <a:cs typeface="Arial"/>
              </a:rPr>
              <a:t> </a:t>
            </a:r>
            <a:r>
              <a:rPr lang="en-US" sz="1850" b="1" spc="-35">
                <a:solidFill>
                  <a:srgbClr val="00AF50"/>
                </a:solidFill>
                <a:latin typeface="Arial"/>
                <a:cs typeface="Arial"/>
              </a:rPr>
              <a:t>OBD</a:t>
            </a:r>
            <a:endParaRPr sz="1850">
              <a:latin typeface="Arial"/>
              <a:cs typeface="Arial"/>
            </a:endParaRPr>
          </a:p>
        </p:txBody>
      </p:sp>
      <p:grpSp>
        <p:nvGrpSpPr>
          <p:cNvPr id="19" name="object 18">
            <a:extLst>
              <a:ext uri="{FF2B5EF4-FFF2-40B4-BE49-F238E27FC236}">
                <a16:creationId xmlns:a16="http://schemas.microsoft.com/office/drawing/2014/main" id="{F070C1B6-281C-8449-9295-378C68B78D06}"/>
              </a:ext>
            </a:extLst>
          </p:cNvPr>
          <p:cNvGrpSpPr/>
          <p:nvPr/>
        </p:nvGrpSpPr>
        <p:grpSpPr>
          <a:xfrm>
            <a:off x="5104961" y="2255070"/>
            <a:ext cx="2797175" cy="2472690"/>
            <a:chOff x="1127760" y="2153920"/>
            <a:chExt cx="2797175" cy="2472690"/>
          </a:xfrm>
        </p:grpSpPr>
        <p:pic>
          <p:nvPicPr>
            <p:cNvPr id="20" name="object 19">
              <a:extLst>
                <a:ext uri="{FF2B5EF4-FFF2-40B4-BE49-F238E27FC236}">
                  <a16:creationId xmlns:a16="http://schemas.microsoft.com/office/drawing/2014/main" id="{23B38044-29EC-6A47-9CAA-E93A3B7FCC8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7760" y="2153920"/>
              <a:ext cx="2796971" cy="2245359"/>
            </a:xfrm>
            <a:prstGeom prst="rect">
              <a:avLst/>
            </a:prstGeom>
          </p:spPr>
        </p:pic>
        <p:sp>
          <p:nvSpPr>
            <p:cNvPr id="21" name="object 20">
              <a:extLst>
                <a:ext uri="{FF2B5EF4-FFF2-40B4-BE49-F238E27FC236}">
                  <a16:creationId xmlns:a16="http://schemas.microsoft.com/office/drawing/2014/main" id="{A36BC290-5544-E64F-B2BB-B2497F087373}"/>
                </a:ext>
              </a:extLst>
            </p:cNvPr>
            <p:cNvSpPr/>
            <p:nvPr/>
          </p:nvSpPr>
          <p:spPr>
            <a:xfrm>
              <a:off x="3545840" y="4413252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10">
                  <a:moveTo>
                    <a:pt x="0" y="19403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701CAD49-7BE5-2D42-99CB-2F07389139D6}"/>
                </a:ext>
              </a:extLst>
            </p:cNvPr>
            <p:cNvSpPr/>
            <p:nvPr/>
          </p:nvSpPr>
          <p:spPr>
            <a:xfrm>
              <a:off x="3488696" y="431799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7150" y="0"/>
                  </a:moveTo>
                  <a:lnTo>
                    <a:pt x="0" y="114300"/>
                  </a:lnTo>
                  <a:lnTo>
                    <a:pt x="114300" y="11430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2">
              <a:extLst>
                <a:ext uri="{FF2B5EF4-FFF2-40B4-BE49-F238E27FC236}">
                  <a16:creationId xmlns:a16="http://schemas.microsoft.com/office/drawing/2014/main" id="{DE3E8E9D-B676-8940-9282-399750BE93D3}"/>
                </a:ext>
              </a:extLst>
            </p:cNvPr>
            <p:cNvSpPr/>
            <p:nvPr/>
          </p:nvSpPr>
          <p:spPr>
            <a:xfrm>
              <a:off x="2773680" y="4413252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10">
                  <a:moveTo>
                    <a:pt x="0" y="19403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3">
              <a:extLst>
                <a:ext uri="{FF2B5EF4-FFF2-40B4-BE49-F238E27FC236}">
                  <a16:creationId xmlns:a16="http://schemas.microsoft.com/office/drawing/2014/main" id="{81677E7F-9F8F-AB46-9EA8-295CAAE0119F}"/>
                </a:ext>
              </a:extLst>
            </p:cNvPr>
            <p:cNvSpPr/>
            <p:nvPr/>
          </p:nvSpPr>
          <p:spPr>
            <a:xfrm>
              <a:off x="2716536" y="431799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7150" y="0"/>
                  </a:moveTo>
                  <a:lnTo>
                    <a:pt x="0" y="114300"/>
                  </a:lnTo>
                  <a:lnTo>
                    <a:pt x="114300" y="11430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4">
              <a:extLst>
                <a:ext uri="{FF2B5EF4-FFF2-40B4-BE49-F238E27FC236}">
                  <a16:creationId xmlns:a16="http://schemas.microsoft.com/office/drawing/2014/main" id="{33C45A06-E990-2943-8D9F-7BC9B34D6B84}"/>
                </a:ext>
              </a:extLst>
            </p:cNvPr>
            <p:cNvSpPr/>
            <p:nvPr/>
          </p:nvSpPr>
          <p:spPr>
            <a:xfrm>
              <a:off x="3535680" y="2357120"/>
              <a:ext cx="335280" cy="1930400"/>
            </a:xfrm>
            <a:custGeom>
              <a:avLst/>
              <a:gdLst/>
              <a:ahLst/>
              <a:cxnLst/>
              <a:rect l="l" t="t" r="r" b="b"/>
              <a:pathLst>
                <a:path w="335279" h="1930400">
                  <a:moveTo>
                    <a:pt x="335279" y="0"/>
                  </a:moveTo>
                  <a:lnTo>
                    <a:pt x="0" y="0"/>
                  </a:lnTo>
                  <a:lnTo>
                    <a:pt x="0" y="1930400"/>
                  </a:lnTo>
                  <a:lnTo>
                    <a:pt x="335279" y="1930400"/>
                  </a:lnTo>
                  <a:lnTo>
                    <a:pt x="335279" y="0"/>
                  </a:lnTo>
                  <a:close/>
                </a:path>
              </a:pathLst>
            </a:custGeom>
            <a:solidFill>
              <a:srgbClr val="EFBBC7">
                <a:alpha val="760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5">
            <a:extLst>
              <a:ext uri="{FF2B5EF4-FFF2-40B4-BE49-F238E27FC236}">
                <a16:creationId xmlns:a16="http://schemas.microsoft.com/office/drawing/2014/main" id="{A2F369D5-6A67-7040-A22C-8358188B45E7}"/>
              </a:ext>
            </a:extLst>
          </p:cNvPr>
          <p:cNvSpPr txBox="1"/>
          <p:nvPr/>
        </p:nvSpPr>
        <p:spPr>
          <a:xfrm>
            <a:off x="7555606" y="3154755"/>
            <a:ext cx="252729" cy="5499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600" b="1" spc="-10">
                <a:solidFill>
                  <a:srgbClr val="C00000"/>
                </a:solidFill>
                <a:latin typeface="Arial"/>
                <a:cs typeface="Arial"/>
              </a:rPr>
              <a:t>Toxic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F66D0EB7-A2B1-A548-AEBE-91270B68581C}"/>
              </a:ext>
            </a:extLst>
          </p:cNvPr>
          <p:cNvSpPr/>
          <p:nvPr/>
        </p:nvSpPr>
        <p:spPr>
          <a:xfrm>
            <a:off x="6761040" y="2519229"/>
            <a:ext cx="0" cy="1863725"/>
          </a:xfrm>
          <a:custGeom>
            <a:avLst/>
            <a:gdLst/>
            <a:ahLst/>
            <a:cxnLst/>
            <a:rect l="l" t="t" r="r" b="b"/>
            <a:pathLst>
              <a:path h="1863725">
                <a:moveTo>
                  <a:pt x="0" y="0"/>
                </a:moveTo>
                <a:lnTo>
                  <a:pt x="0" y="1863712"/>
                </a:lnTo>
              </a:path>
            </a:pathLst>
          </a:custGeom>
          <a:ln w="15875">
            <a:solidFill>
              <a:srgbClr val="00AF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4E346173-A349-4D4D-9E17-D16B9BFD4E95}"/>
              </a:ext>
            </a:extLst>
          </p:cNvPr>
          <p:cNvSpPr txBox="1"/>
          <p:nvPr/>
        </p:nvSpPr>
        <p:spPr>
          <a:xfrm>
            <a:off x="7863069" y="2415862"/>
            <a:ext cx="801370" cy="795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z="1600" b="1" spc="-10">
                <a:solidFill>
                  <a:srgbClr val="00AF50"/>
                </a:solidFill>
                <a:latin typeface="Arial"/>
                <a:cs typeface="Arial"/>
              </a:rPr>
              <a:t>Efficacy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10">
                <a:solidFill>
                  <a:srgbClr val="C00000"/>
                </a:solidFill>
                <a:latin typeface="Arial"/>
                <a:cs typeface="Arial"/>
              </a:rPr>
              <a:t>Toxicity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FFA26A41-AD50-BF4B-A7D6-89F1DD65D6B9}"/>
              </a:ext>
            </a:extLst>
          </p:cNvPr>
          <p:cNvSpPr txBox="1"/>
          <p:nvPr/>
        </p:nvSpPr>
        <p:spPr>
          <a:xfrm>
            <a:off x="4773040" y="4836105"/>
            <a:ext cx="5009583" cy="56009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190625" algn="ctr">
              <a:lnSpc>
                <a:spcPct val="100000"/>
              </a:lnSpc>
              <a:spcBef>
                <a:spcPts val="325"/>
              </a:spcBef>
            </a:pPr>
            <a:r>
              <a:rPr sz="1450" spc="-20">
                <a:latin typeface="Arial"/>
                <a:cs typeface="Arial"/>
              </a:rPr>
              <a:t>Dose</a:t>
            </a:r>
            <a:endParaRPr sz="1450">
              <a:latin typeface="Arial"/>
              <a:cs typeface="Arial"/>
            </a:endParaRPr>
          </a:p>
          <a:p>
            <a:pPr marL="1643380" marR="1989455" indent="-163195">
              <a:lnSpc>
                <a:spcPct val="100899"/>
              </a:lnSpc>
              <a:spcBef>
                <a:spcPts val="229"/>
              </a:spcBef>
            </a:pPr>
            <a:r>
              <a:rPr lang="en-US" sz="1850" b="1">
                <a:solidFill>
                  <a:srgbClr val="00AF50"/>
                </a:solidFill>
                <a:latin typeface="Arial"/>
                <a:cs typeface="Arial"/>
              </a:rPr>
              <a:t>OBD</a:t>
            </a:r>
            <a:r>
              <a:rPr sz="1850" b="1" spc="10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lang="en-US" sz="1850" b="1" spc="100">
                <a:solidFill>
                  <a:srgbClr val="00AF50"/>
                </a:solidFill>
                <a:latin typeface="Arial"/>
                <a:cs typeface="Arial"/>
              </a:rPr>
              <a:t>   </a:t>
            </a:r>
            <a:r>
              <a:rPr sz="1850" b="1" spc="-25">
                <a:solidFill>
                  <a:srgbClr val="C00000"/>
                </a:solidFill>
                <a:latin typeface="Arial"/>
                <a:cs typeface="Arial"/>
              </a:rPr>
              <a:t>MTD </a:t>
            </a:r>
            <a:endParaRPr sz="1850">
              <a:latin typeface="Arial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4E68F6-F678-E645-9642-C8FAEDA20FB0}"/>
              </a:ext>
            </a:extLst>
          </p:cNvPr>
          <p:cNvSpPr txBox="1"/>
          <p:nvPr/>
        </p:nvSpPr>
        <p:spPr>
          <a:xfrm>
            <a:off x="638357" y="1302660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Cytotoxic Chemotherapy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3EDE23-4238-904C-BDE9-1E7E0662F11C}"/>
              </a:ext>
            </a:extLst>
          </p:cNvPr>
          <p:cNvSpPr txBox="1"/>
          <p:nvPr/>
        </p:nvSpPr>
        <p:spPr>
          <a:xfrm>
            <a:off x="4945091" y="5473886"/>
            <a:ext cx="4198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Safety</a:t>
            </a:r>
            <a:r>
              <a:rPr lang="en-US" sz="1800" spc="-9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alone</a:t>
            </a:r>
            <a:r>
              <a:rPr lang="en-US" sz="1800" spc="8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will</a:t>
            </a:r>
            <a:r>
              <a:rPr lang="en-US" sz="1800" spc="1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not</a:t>
            </a:r>
            <a:r>
              <a:rPr lang="en-US" sz="1800" spc="-9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inform</a:t>
            </a:r>
            <a:r>
              <a:rPr lang="en-US" sz="1800" spc="-1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optimal</a:t>
            </a:r>
            <a:r>
              <a:rPr lang="en-US" sz="1800" spc="6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RP2D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BC2FA7-FE5F-AD47-9FB8-FAEACD3801DB}"/>
              </a:ext>
            </a:extLst>
          </p:cNvPr>
          <p:cNvSpPr txBox="1"/>
          <p:nvPr/>
        </p:nvSpPr>
        <p:spPr>
          <a:xfrm>
            <a:off x="546176" y="5480082"/>
            <a:ext cx="4494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spc="-10">
                <a:latin typeface="Arial"/>
                <a:cs typeface="Arial"/>
              </a:rPr>
              <a:t>MTD-based</a:t>
            </a:r>
            <a:r>
              <a:rPr lang="en-US" sz="1800" spc="7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dose</a:t>
            </a:r>
            <a:r>
              <a:rPr lang="en-US" sz="1800" spc="-5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finding</a:t>
            </a:r>
            <a:r>
              <a:rPr lang="en-US" sz="1800" spc="7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is often appropriate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EB6915-7070-DB44-9B29-BE7D2E0020AC}"/>
              </a:ext>
            </a:extLst>
          </p:cNvPr>
          <p:cNvSpPr txBox="1"/>
          <p:nvPr/>
        </p:nvSpPr>
        <p:spPr>
          <a:xfrm>
            <a:off x="5659870" y="1302660"/>
            <a:ext cx="229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Targeted Therapies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5D1055-269A-DE47-9319-070DCB1CE650}"/>
              </a:ext>
            </a:extLst>
          </p:cNvPr>
          <p:cNvSpPr/>
          <p:nvPr/>
        </p:nvSpPr>
        <p:spPr bwMode="auto">
          <a:xfrm>
            <a:off x="569650" y="1786896"/>
            <a:ext cx="3127287" cy="34625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ＭＳ Ｐゴシック" charset="0"/>
              </a:rPr>
              <a:t>Narrow Therapeutic Index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496F24A-A765-3B47-BC84-911E3563D303}"/>
              </a:ext>
            </a:extLst>
          </p:cNvPr>
          <p:cNvSpPr/>
          <p:nvPr/>
        </p:nvSpPr>
        <p:spPr bwMode="auto">
          <a:xfrm>
            <a:off x="5339637" y="1786896"/>
            <a:ext cx="3127287" cy="34625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chemeClr val="bg1"/>
                </a:solidFill>
                <a:ea typeface="ＭＳ Ｐゴシック" charset="0"/>
              </a:rPr>
              <a:t>Wide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ＭＳ Ｐゴシック" charset="0"/>
              </a:rPr>
              <a:t> Therapeutic Index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D9A45C4-DDD8-6CF8-706A-5A8F06604D2D}"/>
              </a:ext>
            </a:extLst>
          </p:cNvPr>
          <p:cNvSpPr/>
          <p:nvPr/>
        </p:nvSpPr>
        <p:spPr bwMode="auto">
          <a:xfrm>
            <a:off x="4121718" y="3054394"/>
            <a:ext cx="646807" cy="608487"/>
          </a:xfrm>
          <a:prstGeom prst="rightArrow">
            <a:avLst/>
          </a:prstGeom>
          <a:noFill/>
          <a:ln w="444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FA3FC-2AAF-3AE7-2D99-7E8E6C9C4689}"/>
              </a:ext>
            </a:extLst>
          </p:cNvPr>
          <p:cNvSpPr txBox="1"/>
          <p:nvPr/>
        </p:nvSpPr>
        <p:spPr>
          <a:xfrm>
            <a:off x="1214624" y="6295174"/>
            <a:ext cx="7034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MTD</a:t>
            </a:r>
            <a:r>
              <a:rPr lang="en-US"/>
              <a:t>: maximum tolerated dose.        </a:t>
            </a:r>
            <a:r>
              <a:rPr lang="en-US" b="1">
                <a:solidFill>
                  <a:srgbClr val="00B050"/>
                </a:solidFill>
              </a:rPr>
              <a:t>OBD</a:t>
            </a:r>
            <a:r>
              <a:rPr lang="en-US"/>
              <a:t>: optimal biological dose</a:t>
            </a:r>
          </a:p>
        </p:txBody>
      </p:sp>
    </p:spTree>
    <p:extLst>
      <p:ext uri="{BB962C8B-B14F-4D97-AF65-F5344CB8AC3E}">
        <p14:creationId xmlns:p14="http://schemas.microsoft.com/office/powerpoint/2010/main" val="1126489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44" y="381000"/>
            <a:ext cx="8449469" cy="762000"/>
          </a:xfrm>
        </p:spPr>
        <p:txBody>
          <a:bodyPr/>
          <a:lstStyle/>
          <a:p>
            <a:r>
              <a:rPr lang="en-US" err="1"/>
              <a:t>www.trialdesign.org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8" y="1143000"/>
            <a:ext cx="8175070" cy="5778930"/>
          </a:xfrm>
        </p:spPr>
      </p:pic>
    </p:spTree>
    <p:extLst>
      <p:ext uri="{BB962C8B-B14F-4D97-AF65-F5344CB8AC3E}">
        <p14:creationId xmlns:p14="http://schemas.microsoft.com/office/powerpoint/2010/main" val="300958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42C8B-40A0-DDD3-3F94-FF8626395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www.trialdesign.org</a:t>
            </a:r>
            <a:endParaRPr lang="en-US"/>
          </a:p>
        </p:txBody>
      </p:sp>
      <p:pic>
        <p:nvPicPr>
          <p:cNvPr id="5" name="Content Placeholder 4" descr="A screenshot of a software&#10;&#10;Description automatically generated with medium confidence">
            <a:extLst>
              <a:ext uri="{FF2B5EF4-FFF2-40B4-BE49-F238E27FC236}">
                <a16:creationId xmlns:a16="http://schemas.microsoft.com/office/drawing/2014/main" id="{7B5DC41F-08CB-324F-E33C-E5694C35E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6" y="1500680"/>
            <a:ext cx="8764587" cy="454840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249A0E-A043-76E4-7EAA-ABB2D2BBA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88" y="3774882"/>
            <a:ext cx="549265" cy="660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01C6E6-10D6-51FD-1CB3-284D74B4D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720" y="4858650"/>
            <a:ext cx="549265" cy="66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2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7A6F7-1AA9-97ED-D336-BCE724130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BOIN Suite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EE312594-F5B1-7654-E72A-B66927ED3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6915"/>
            <a:ext cx="8229600" cy="3840480"/>
          </a:xfrm>
        </p:spPr>
      </p:pic>
    </p:spTree>
    <p:extLst>
      <p:ext uri="{BB962C8B-B14F-4D97-AF65-F5344CB8AC3E}">
        <p14:creationId xmlns:p14="http://schemas.microsoft.com/office/powerpoint/2010/main" val="1856646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CC55B-F457-AB56-7060-459B7FF32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BOP2 Suite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BA0DB34-9235-C406-1BB6-97FC6F606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5" y="1308652"/>
            <a:ext cx="7778849" cy="4953000"/>
          </a:xfrm>
        </p:spPr>
      </p:pic>
    </p:spTree>
    <p:extLst>
      <p:ext uri="{BB962C8B-B14F-4D97-AF65-F5344CB8AC3E}">
        <p14:creationId xmlns:p14="http://schemas.microsoft.com/office/powerpoint/2010/main" val="198684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E9BBE-867C-DBFA-EA5F-B32CB45FD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6EB8C-A72C-81EB-A249-4583D455E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Yuan Y., Zhou H, Liu S (2024) </a:t>
            </a:r>
            <a:r>
              <a:rPr lang="en-US" sz="2400" dirty="0">
                <a:effectLst/>
                <a:latin typeface="Helvetica" pitchFamily="2" charset="0"/>
              </a:rPr>
              <a:t>Statistical and practical considerations in planning and conduct of dose-optimization trials, </a:t>
            </a:r>
            <a:r>
              <a:rPr lang="en-US" sz="2400" i="1" dirty="0">
                <a:effectLst/>
                <a:latin typeface="Helvetica" pitchFamily="2" charset="0"/>
              </a:rPr>
              <a:t>Clinical Trials</a:t>
            </a:r>
            <a:r>
              <a:rPr lang="en-US" sz="2400" dirty="0">
                <a:effectLst/>
                <a:latin typeface="Helvetica" pitchFamily="2" charset="0"/>
              </a:rPr>
              <a:t>, </a:t>
            </a:r>
            <a:r>
              <a:rPr lang="en-US" sz="2400" b="0" i="0" u="none" strike="noStrike" dirty="0">
                <a:effectLst/>
                <a:latin typeface="Open Sans" panose="020B0606030504020204" pitchFamily="34" charset="0"/>
                <a:hlinkClick r:id="rId2"/>
              </a:rPr>
              <a:t>https://doi.org/10.1177/17407745231207085</a:t>
            </a:r>
            <a:endParaRPr lang="en-US" sz="2400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623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ank-you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05" y="1447800"/>
            <a:ext cx="7451415" cy="4953000"/>
          </a:xfrm>
        </p:spPr>
      </p:pic>
    </p:spTree>
    <p:extLst>
      <p:ext uri="{BB962C8B-B14F-4D97-AF65-F5344CB8AC3E}">
        <p14:creationId xmlns:p14="http://schemas.microsoft.com/office/powerpoint/2010/main" val="2185682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6F35F-063A-7A4D-B427-D806E4319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MTD vs. OBD</a:t>
            </a: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982666C4-9216-F945-A1C7-60215A2425D1}"/>
              </a:ext>
            </a:extLst>
          </p:cNvPr>
          <p:cNvGraphicFramePr>
            <a:graphicFrameLocks noGrp="1"/>
          </p:cNvGraphicFramePr>
          <p:nvPr/>
        </p:nvGraphicFramePr>
        <p:xfrm>
          <a:off x="577264" y="2210955"/>
          <a:ext cx="7989471" cy="2507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066">
                  <a:extLst>
                    <a:ext uri="{9D8B030D-6E8A-4147-A177-3AD203B41FA5}">
                      <a16:colId xmlns:a16="http://schemas.microsoft.com/office/drawing/2014/main" val="3433270940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2501106139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691461031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1208983174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460587261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2149521148"/>
                    </a:ext>
                  </a:extLst>
                </a:gridCol>
              </a:tblGrid>
              <a:tr h="731799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0557956"/>
                  </a:ext>
                </a:extLst>
              </a:tr>
              <a:tr h="888087">
                <a:tc>
                  <a:txBody>
                    <a:bodyPr/>
                    <a:lstStyle/>
                    <a:p>
                      <a:r>
                        <a:rPr lang="en-US" sz="2400" err="1"/>
                        <a:t>Pr</a:t>
                      </a:r>
                      <a:r>
                        <a:rPr lang="en-US" sz="2400"/>
                        <a:t>(toxicity)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0.08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0.12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0.45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0.55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862463728"/>
                  </a:ext>
                </a:extLst>
              </a:tr>
              <a:tr h="888087">
                <a:tc>
                  <a:txBody>
                    <a:bodyPr/>
                    <a:lstStyle/>
                    <a:p>
                      <a:r>
                        <a:rPr lang="en-US" sz="2400" err="1"/>
                        <a:t>Pr</a:t>
                      </a:r>
                      <a:r>
                        <a:rPr lang="en-US" sz="2400"/>
                        <a:t>(efficacy)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0.30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0.50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0.51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0.51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0.52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14744861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A120BA7A-D151-584F-92D2-5B90C15F98BC}"/>
              </a:ext>
            </a:extLst>
          </p:cNvPr>
          <p:cNvGrpSpPr/>
          <p:nvPr/>
        </p:nvGrpSpPr>
        <p:grpSpPr>
          <a:xfrm>
            <a:off x="4906797" y="1488956"/>
            <a:ext cx="1643093" cy="2339272"/>
            <a:chOff x="4975996" y="4094621"/>
            <a:chExt cx="1241219" cy="16989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AB05F3-D472-F543-A6AA-8944B88CC15D}"/>
                </a:ext>
              </a:extLst>
            </p:cNvPr>
            <p:cNvSpPr/>
            <p:nvPr/>
          </p:nvSpPr>
          <p:spPr bwMode="auto">
            <a:xfrm>
              <a:off x="4975996" y="5178030"/>
              <a:ext cx="888336" cy="61555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B2D7CA-6E03-014A-BBF9-2DF1F58258D2}"/>
                </a:ext>
              </a:extLst>
            </p:cNvPr>
            <p:cNvSpPr txBox="1"/>
            <p:nvPr/>
          </p:nvSpPr>
          <p:spPr>
            <a:xfrm>
              <a:off x="5081864" y="4094621"/>
              <a:ext cx="113535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MTD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F0FA2D-A0C4-E14E-B7A6-1CF06F6E36FD}"/>
              </a:ext>
            </a:extLst>
          </p:cNvPr>
          <p:cNvGrpSpPr/>
          <p:nvPr/>
        </p:nvGrpSpPr>
        <p:grpSpPr>
          <a:xfrm>
            <a:off x="2259507" y="2980685"/>
            <a:ext cx="4624984" cy="2507971"/>
            <a:chOff x="1904816" y="5062504"/>
            <a:chExt cx="6166644" cy="33439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D044D2-7594-8E47-935F-DF89A1282C69}"/>
                </a:ext>
              </a:extLst>
            </p:cNvPr>
            <p:cNvSpPr/>
            <p:nvPr/>
          </p:nvSpPr>
          <p:spPr bwMode="auto">
            <a:xfrm>
              <a:off x="3764756" y="5062504"/>
              <a:ext cx="1567940" cy="2219228"/>
            </a:xfrm>
            <a:prstGeom prst="rect">
              <a:avLst/>
            </a:prstGeom>
            <a:noFill/>
            <a:ln w="38100" cap="flat" cmpd="sng" algn="ctr">
              <a:solidFill>
                <a:srgbClr val="043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C674AF-7F22-BD4B-8FF1-F95431F970E9}"/>
                </a:ext>
              </a:extLst>
            </p:cNvPr>
            <p:cNvSpPr txBox="1"/>
            <p:nvPr/>
          </p:nvSpPr>
          <p:spPr>
            <a:xfrm>
              <a:off x="1904816" y="7790914"/>
              <a:ext cx="6166644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432FF"/>
                  </a:solidFill>
                </a:rPr>
                <a:t>Optimal biological dose (OBD)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91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4F40-077F-FB44-AC30-09AD4192A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BE809-8D3B-1743-933D-8D3DFF9135B3}"/>
              </a:ext>
            </a:extLst>
          </p:cNvPr>
          <p:cNvSpPr txBox="1"/>
          <p:nvPr/>
        </p:nvSpPr>
        <p:spPr>
          <a:xfrm>
            <a:off x="5609918" y="6558141"/>
            <a:ext cx="3427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Sachs, et al., (2015) Clin Cancer Res; 22(6) 1-7</a:t>
            </a:r>
          </a:p>
        </p:txBody>
      </p:sp>
      <p:pic>
        <p:nvPicPr>
          <p:cNvPr id="10" name="Content Placeholder 9" descr="Table&#10;&#10;Description automatically generated">
            <a:extLst>
              <a:ext uri="{FF2B5EF4-FFF2-40B4-BE49-F238E27FC236}">
                <a16:creationId xmlns:a16="http://schemas.microsoft.com/office/drawing/2014/main" id="{95481A3B-EE63-6046-B901-F6CB3B86D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4" y="2202180"/>
            <a:ext cx="4722336" cy="3002280"/>
          </a:xfrm>
        </p:spPr>
      </p:pic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C38F695A-3597-9449-BC8B-289C096B9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564" y="2202180"/>
            <a:ext cx="3839152" cy="30022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D81AA3-26C5-5549-BF90-04AFED460919}"/>
              </a:ext>
            </a:extLst>
          </p:cNvPr>
          <p:cNvSpPr/>
          <p:nvPr/>
        </p:nvSpPr>
        <p:spPr bwMode="auto">
          <a:xfrm>
            <a:off x="1657349" y="2536031"/>
            <a:ext cx="1400175" cy="29289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49AF62-D676-9A47-83B2-05CB81221398}"/>
              </a:ext>
            </a:extLst>
          </p:cNvPr>
          <p:cNvSpPr/>
          <p:nvPr/>
        </p:nvSpPr>
        <p:spPr bwMode="auto">
          <a:xfrm>
            <a:off x="5066564" y="2510968"/>
            <a:ext cx="1037342" cy="29289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1586C3-BED2-C94B-B339-27CCB7FA6D12}"/>
              </a:ext>
            </a:extLst>
          </p:cNvPr>
          <p:cNvSpPr/>
          <p:nvPr/>
        </p:nvSpPr>
        <p:spPr bwMode="auto">
          <a:xfrm>
            <a:off x="1745456" y="3014663"/>
            <a:ext cx="2705100" cy="2381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D91D33-0615-AE4F-BA7F-54BEF3673F61}"/>
              </a:ext>
            </a:extLst>
          </p:cNvPr>
          <p:cNvSpPr/>
          <p:nvPr/>
        </p:nvSpPr>
        <p:spPr bwMode="auto">
          <a:xfrm>
            <a:off x="5066563" y="3014663"/>
            <a:ext cx="1184217" cy="2381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9A193E-9395-CE46-BB2C-59F3F3FF9AD2}"/>
              </a:ext>
            </a:extLst>
          </p:cNvPr>
          <p:cNvSpPr txBox="1"/>
          <p:nvPr/>
        </p:nvSpPr>
        <p:spPr>
          <a:xfrm>
            <a:off x="238284" y="5311080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*Up to 500 mg/m</a:t>
            </a:r>
            <a:r>
              <a:rPr lang="en-US" sz="1400" baseline="300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2DEBB2-2EC5-924A-85E6-9E30B5A58114}"/>
              </a:ext>
            </a:extLst>
          </p:cNvPr>
          <p:cNvSpPr txBox="1"/>
          <p:nvPr/>
        </p:nvSpPr>
        <p:spPr>
          <a:xfrm>
            <a:off x="2698845" y="247274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9406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B678C-B3C2-0127-423B-69A3BF18C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strategies to find OBD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4A1AA8-F272-BD7A-EAB2-5FD2FE71FAD2}"/>
              </a:ext>
            </a:extLst>
          </p:cNvPr>
          <p:cNvCxnSpPr>
            <a:cxnSpLocks/>
          </p:cNvCxnSpPr>
          <p:nvPr/>
        </p:nvCxnSpPr>
        <p:spPr>
          <a:xfrm>
            <a:off x="910603" y="5290987"/>
            <a:ext cx="320594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590C813-59FC-3987-0764-7B3C071206DC}"/>
              </a:ext>
            </a:extLst>
          </p:cNvPr>
          <p:cNvCxnSpPr>
            <a:cxnSpLocks/>
          </p:cNvCxnSpPr>
          <p:nvPr/>
        </p:nvCxnSpPr>
        <p:spPr>
          <a:xfrm flipV="1">
            <a:off x="910603" y="2911641"/>
            <a:ext cx="1" cy="238313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4C896E5-1027-8F3A-F538-E384BB8F41EE}"/>
              </a:ext>
            </a:extLst>
          </p:cNvPr>
          <p:cNvGrpSpPr/>
          <p:nvPr/>
        </p:nvGrpSpPr>
        <p:grpSpPr>
          <a:xfrm>
            <a:off x="1222621" y="4960229"/>
            <a:ext cx="562706" cy="200967"/>
            <a:chOff x="2080009" y="6250075"/>
            <a:chExt cx="562706" cy="20096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8319381-2E3C-3328-DFAD-216961FF4B8A}"/>
                </a:ext>
              </a:extLst>
            </p:cNvPr>
            <p:cNvSpPr/>
            <p:nvPr/>
          </p:nvSpPr>
          <p:spPr>
            <a:xfrm>
              <a:off x="2080009" y="6250075"/>
              <a:ext cx="180870" cy="2009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808E68A-10F3-563F-A122-D0E571C76572}"/>
                </a:ext>
              </a:extLst>
            </p:cNvPr>
            <p:cNvSpPr/>
            <p:nvPr/>
          </p:nvSpPr>
          <p:spPr>
            <a:xfrm>
              <a:off x="2270927" y="6250075"/>
              <a:ext cx="180870" cy="2009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0340D2E-EBB8-8CD5-F45B-08D81F3224C9}"/>
                </a:ext>
              </a:extLst>
            </p:cNvPr>
            <p:cNvSpPr/>
            <p:nvPr/>
          </p:nvSpPr>
          <p:spPr>
            <a:xfrm>
              <a:off x="2461845" y="6250075"/>
              <a:ext cx="180870" cy="2009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B0B7F5-DB11-2CA5-C9A0-F54CCD00EDE1}"/>
              </a:ext>
            </a:extLst>
          </p:cNvPr>
          <p:cNvGrpSpPr/>
          <p:nvPr/>
        </p:nvGrpSpPr>
        <p:grpSpPr>
          <a:xfrm>
            <a:off x="1594409" y="4478273"/>
            <a:ext cx="562706" cy="200967"/>
            <a:chOff x="2080009" y="6250075"/>
            <a:chExt cx="562706" cy="20096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004960-2432-7E86-F650-015757039C85}"/>
                </a:ext>
              </a:extLst>
            </p:cNvPr>
            <p:cNvSpPr/>
            <p:nvPr/>
          </p:nvSpPr>
          <p:spPr>
            <a:xfrm>
              <a:off x="2080009" y="6250075"/>
              <a:ext cx="180870" cy="2009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18DE4E5-69FE-090F-6A97-91C14512C281}"/>
                </a:ext>
              </a:extLst>
            </p:cNvPr>
            <p:cNvSpPr/>
            <p:nvPr/>
          </p:nvSpPr>
          <p:spPr>
            <a:xfrm>
              <a:off x="2270927" y="6250075"/>
              <a:ext cx="180870" cy="2009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F345954-401E-8710-9A05-7904DB615BAC}"/>
                </a:ext>
              </a:extLst>
            </p:cNvPr>
            <p:cNvSpPr/>
            <p:nvPr/>
          </p:nvSpPr>
          <p:spPr>
            <a:xfrm>
              <a:off x="2461845" y="6250075"/>
              <a:ext cx="180870" cy="2009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22FFD3-5B03-D9CB-721E-CE5329E989FB}"/>
              </a:ext>
            </a:extLst>
          </p:cNvPr>
          <p:cNvGrpSpPr/>
          <p:nvPr/>
        </p:nvGrpSpPr>
        <p:grpSpPr>
          <a:xfrm>
            <a:off x="1966197" y="3965988"/>
            <a:ext cx="562706" cy="200967"/>
            <a:chOff x="2080009" y="6250075"/>
            <a:chExt cx="562706" cy="20096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AC3AA2-8577-8560-4C2F-FB0FB94F8D78}"/>
                </a:ext>
              </a:extLst>
            </p:cNvPr>
            <p:cNvSpPr/>
            <p:nvPr/>
          </p:nvSpPr>
          <p:spPr>
            <a:xfrm>
              <a:off x="2080009" y="6250075"/>
              <a:ext cx="180870" cy="2009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0F8691-F25D-08AE-DE86-0A79470F58AD}"/>
                </a:ext>
              </a:extLst>
            </p:cNvPr>
            <p:cNvSpPr/>
            <p:nvPr/>
          </p:nvSpPr>
          <p:spPr>
            <a:xfrm>
              <a:off x="2270927" y="6250075"/>
              <a:ext cx="180870" cy="2009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2EBD7FF-B1ED-C1B1-8CB1-09C4C4643F59}"/>
                </a:ext>
              </a:extLst>
            </p:cNvPr>
            <p:cNvSpPr/>
            <p:nvPr/>
          </p:nvSpPr>
          <p:spPr>
            <a:xfrm>
              <a:off x="2461845" y="6250075"/>
              <a:ext cx="180870" cy="2009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7921FF-DB30-6553-7D1C-6059C32811BD}"/>
              </a:ext>
            </a:extLst>
          </p:cNvPr>
          <p:cNvGrpSpPr/>
          <p:nvPr/>
        </p:nvGrpSpPr>
        <p:grpSpPr>
          <a:xfrm>
            <a:off x="2348033" y="3429000"/>
            <a:ext cx="562706" cy="200967"/>
            <a:chOff x="2080009" y="6250075"/>
            <a:chExt cx="562706" cy="20096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AA029C2-6A39-C510-B53D-143EAD0E81FB}"/>
                </a:ext>
              </a:extLst>
            </p:cNvPr>
            <p:cNvSpPr/>
            <p:nvPr/>
          </p:nvSpPr>
          <p:spPr>
            <a:xfrm>
              <a:off x="2080009" y="6250075"/>
              <a:ext cx="180870" cy="2009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1A3EB21-FA8E-6739-F67E-2E278D79FFC9}"/>
                </a:ext>
              </a:extLst>
            </p:cNvPr>
            <p:cNvSpPr/>
            <p:nvPr/>
          </p:nvSpPr>
          <p:spPr>
            <a:xfrm>
              <a:off x="2270927" y="6250075"/>
              <a:ext cx="180870" cy="2009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78BEDAC-45C4-4D2E-BF71-2F311F7079FF}"/>
                </a:ext>
              </a:extLst>
            </p:cNvPr>
            <p:cNvSpPr/>
            <p:nvPr/>
          </p:nvSpPr>
          <p:spPr>
            <a:xfrm>
              <a:off x="2461845" y="6250075"/>
              <a:ext cx="180870" cy="2009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F6EB1B3-73E6-5808-22C4-7E3BC9A65268}"/>
              </a:ext>
            </a:extLst>
          </p:cNvPr>
          <p:cNvCxnSpPr>
            <a:cxnSpLocks/>
          </p:cNvCxnSpPr>
          <p:nvPr/>
        </p:nvCxnSpPr>
        <p:spPr>
          <a:xfrm flipV="1">
            <a:off x="1677809" y="4708188"/>
            <a:ext cx="0" cy="2121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D9F5E43-0684-2244-9AFF-15C1F9D0EA39}"/>
              </a:ext>
            </a:extLst>
          </p:cNvPr>
          <p:cNvCxnSpPr>
            <a:cxnSpLocks/>
          </p:cNvCxnSpPr>
          <p:nvPr/>
        </p:nvCxnSpPr>
        <p:spPr>
          <a:xfrm flipV="1">
            <a:off x="2041220" y="4197397"/>
            <a:ext cx="0" cy="2121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6DD8159-B842-89A0-82AA-97AE04258BFD}"/>
              </a:ext>
            </a:extLst>
          </p:cNvPr>
          <p:cNvCxnSpPr>
            <a:cxnSpLocks/>
          </p:cNvCxnSpPr>
          <p:nvPr/>
        </p:nvCxnSpPr>
        <p:spPr>
          <a:xfrm flipV="1">
            <a:off x="2424728" y="3676560"/>
            <a:ext cx="0" cy="2121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3F754F3-3324-AF97-3033-6A294722302A}"/>
              </a:ext>
            </a:extLst>
          </p:cNvPr>
          <p:cNvSpPr txBox="1"/>
          <p:nvPr/>
        </p:nvSpPr>
        <p:spPr>
          <a:xfrm flipH="1">
            <a:off x="1034629" y="4922212"/>
            <a:ext cx="8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6E1571-27F5-F00A-BE58-E3DFC0539FFB}"/>
              </a:ext>
            </a:extLst>
          </p:cNvPr>
          <p:cNvSpPr txBox="1"/>
          <p:nvPr/>
        </p:nvSpPr>
        <p:spPr>
          <a:xfrm flipH="1">
            <a:off x="2129592" y="3353732"/>
            <a:ext cx="8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531FB9-1889-83EC-7155-90AB089F416C}"/>
              </a:ext>
            </a:extLst>
          </p:cNvPr>
          <p:cNvSpPr txBox="1"/>
          <p:nvPr/>
        </p:nvSpPr>
        <p:spPr>
          <a:xfrm flipH="1">
            <a:off x="1804702" y="3931232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C6234B-7D0F-C089-6ACA-5646B22F8579}"/>
              </a:ext>
            </a:extLst>
          </p:cNvPr>
          <p:cNvSpPr txBox="1"/>
          <p:nvPr/>
        </p:nvSpPr>
        <p:spPr>
          <a:xfrm flipH="1">
            <a:off x="1353185" y="4440256"/>
            <a:ext cx="180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B95A5D-93F5-5590-6135-E8EAC18098B0}"/>
              </a:ext>
            </a:extLst>
          </p:cNvPr>
          <p:cNvSpPr txBox="1"/>
          <p:nvPr/>
        </p:nvSpPr>
        <p:spPr>
          <a:xfrm>
            <a:off x="2056632" y="5323000"/>
            <a:ext cx="1467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Accrual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07E768-70A7-32CC-4048-240F3235675F}"/>
              </a:ext>
            </a:extLst>
          </p:cNvPr>
          <p:cNvSpPr txBox="1"/>
          <p:nvPr/>
        </p:nvSpPr>
        <p:spPr>
          <a:xfrm rot="16200000">
            <a:off x="-42245" y="3793317"/>
            <a:ext cx="1416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Dose Level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D805D05-2172-4154-9A07-EE16C9AAC2B2}"/>
              </a:ext>
            </a:extLst>
          </p:cNvPr>
          <p:cNvCxnSpPr>
            <a:cxnSpLocks/>
          </p:cNvCxnSpPr>
          <p:nvPr/>
        </p:nvCxnSpPr>
        <p:spPr>
          <a:xfrm>
            <a:off x="1775279" y="4741976"/>
            <a:ext cx="0" cy="21825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78C23F5-C459-D372-2E4E-E45B1F0437CB}"/>
              </a:ext>
            </a:extLst>
          </p:cNvPr>
          <p:cNvCxnSpPr>
            <a:cxnSpLocks/>
          </p:cNvCxnSpPr>
          <p:nvPr/>
        </p:nvCxnSpPr>
        <p:spPr>
          <a:xfrm>
            <a:off x="2157115" y="4222003"/>
            <a:ext cx="0" cy="21825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D67BD8B-7182-01BE-86DE-A41AC91AAA85}"/>
              </a:ext>
            </a:extLst>
          </p:cNvPr>
          <p:cNvCxnSpPr>
            <a:cxnSpLocks/>
          </p:cNvCxnSpPr>
          <p:nvPr/>
        </p:nvCxnSpPr>
        <p:spPr>
          <a:xfrm>
            <a:off x="2538951" y="3676560"/>
            <a:ext cx="0" cy="21825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04A15DE5-5B8D-6CC2-D4DD-FC0A26F04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9847" y="2209451"/>
            <a:ext cx="3903542" cy="4188035"/>
          </a:xfrm>
        </p:spPr>
        <p:txBody>
          <a:bodyPr/>
          <a:lstStyle/>
          <a:p>
            <a:r>
              <a:rPr lang="en-US" sz="2200" dirty="0"/>
              <a:t>Incorporate efficacy to guide dose escalation</a:t>
            </a:r>
          </a:p>
          <a:p>
            <a:pPr lvl="1"/>
            <a:r>
              <a:rPr lang="en-US" sz="2000" dirty="0"/>
              <a:t>Conventional designs guide dose escalation solely based on toxicity</a:t>
            </a:r>
          </a:p>
          <a:p>
            <a:r>
              <a:rPr lang="en-US" sz="2200" dirty="0">
                <a:cs typeface="Times New Roman" panose="02020603050405020304" pitchFamily="18" charset="0"/>
              </a:rPr>
              <a:t>Continuously update the estimate of the desirability (i.e., risk-benefit trade-off) of each dose to guide dose escalation</a:t>
            </a:r>
          </a:p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04DF2D-B50C-68E5-48BF-7FFF8F246A04}"/>
              </a:ext>
            </a:extLst>
          </p:cNvPr>
          <p:cNvSpPr txBox="1"/>
          <p:nvPr/>
        </p:nvSpPr>
        <p:spPr>
          <a:xfrm>
            <a:off x="1447558" y="1498148"/>
            <a:ext cx="6169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(A) Efficacy-integrated dose-finding strategy</a:t>
            </a:r>
          </a:p>
        </p:txBody>
      </p:sp>
    </p:spTree>
    <p:extLst>
      <p:ext uri="{BB962C8B-B14F-4D97-AF65-F5344CB8AC3E}">
        <p14:creationId xmlns:p14="http://schemas.microsoft.com/office/powerpoint/2010/main" val="3543672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0D09-7FA9-59A5-0609-46A8AAAA6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strategies to find OBD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ADECB7-5DA5-EB94-F106-65EE1845D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3" y="2105727"/>
            <a:ext cx="8229600" cy="382208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9CC8B4-2062-0A81-E903-7A49E9363597}"/>
              </a:ext>
            </a:extLst>
          </p:cNvPr>
          <p:cNvSpPr txBox="1"/>
          <p:nvPr/>
        </p:nvSpPr>
        <p:spPr>
          <a:xfrm>
            <a:off x="1498928" y="1446777"/>
            <a:ext cx="5040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(B) Two-stage dose-finding 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68793D-CFD2-F89F-07AA-12CEBC128446}"/>
              </a:ext>
            </a:extLst>
          </p:cNvPr>
          <p:cNvSpPr txBox="1"/>
          <p:nvPr/>
        </p:nvSpPr>
        <p:spPr>
          <a:xfrm>
            <a:off x="1173108" y="2406868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toxicity</a:t>
            </a:r>
          </a:p>
        </p:txBody>
      </p:sp>
    </p:spTree>
    <p:extLst>
      <p:ext uri="{BB962C8B-B14F-4D97-AF65-F5344CB8AC3E}">
        <p14:creationId xmlns:p14="http://schemas.microsoft.com/office/powerpoint/2010/main" val="1637855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0EF10-81F0-978C-C450-25386EFC7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8E935-ACD5-4F3A-3513-08F0BBC76041}"/>
              </a:ext>
            </a:extLst>
          </p:cNvPr>
          <p:cNvSpPr txBox="1"/>
          <p:nvPr/>
        </p:nvSpPr>
        <p:spPr>
          <a:xfrm>
            <a:off x="681351" y="2905780"/>
            <a:ext cx="778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(A) Efficacy-integrated dose-finding strategy</a:t>
            </a:r>
          </a:p>
        </p:txBody>
      </p:sp>
    </p:spTree>
    <p:extLst>
      <p:ext uri="{BB962C8B-B14F-4D97-AF65-F5344CB8AC3E}">
        <p14:creationId xmlns:p14="http://schemas.microsoft.com/office/powerpoint/2010/main" val="3553688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929E5-CA0B-FF41-D592-B2AAEA886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Risk-benefit trade-off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0C40FF-F592-21CC-15BF-9A4C99BEEE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Utility-based approach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400" dirty="0"/>
                  <a:t> denote the score ascribed to,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400" dirty="0"/>
                  <a:t> denote the probabilities of the four possible outcomes</a:t>
                </a:r>
              </a:p>
              <a:p>
                <a:r>
                  <a:rPr lang="en-US" sz="2400" dirty="0"/>
                  <a:t>The desirability (or mean utility) of a dose is given by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0C40FF-F592-21CC-15BF-9A4C99BEEE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6" t="-1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6213A727-291D-E1D7-49DA-3A08AD9B79A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82802787"/>
                  </p:ext>
                </p:extLst>
              </p:nvPr>
            </p:nvGraphicFramePr>
            <p:xfrm>
              <a:off x="1899033" y="1987008"/>
              <a:ext cx="5345934" cy="21877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81978">
                      <a:extLst>
                        <a:ext uri="{9D8B030D-6E8A-4147-A177-3AD203B41FA5}">
                          <a16:colId xmlns:a16="http://schemas.microsoft.com/office/drawing/2014/main" val="1304099865"/>
                        </a:ext>
                      </a:extLst>
                    </a:gridCol>
                    <a:gridCol w="1781978">
                      <a:extLst>
                        <a:ext uri="{9D8B030D-6E8A-4147-A177-3AD203B41FA5}">
                          <a16:colId xmlns:a16="http://schemas.microsoft.com/office/drawing/2014/main" val="3505870841"/>
                        </a:ext>
                      </a:extLst>
                    </a:gridCol>
                    <a:gridCol w="1781978">
                      <a:extLst>
                        <a:ext uri="{9D8B030D-6E8A-4147-A177-3AD203B41FA5}">
                          <a16:colId xmlns:a16="http://schemas.microsoft.com/office/drawing/2014/main" val="340144169"/>
                        </a:ext>
                      </a:extLst>
                    </a:gridCol>
                  </a:tblGrid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Toxicity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Response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2704088"/>
                      </a:ext>
                    </a:extLst>
                  </a:tr>
                  <a:tr h="799011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No</a:t>
                          </a:r>
                        </a:p>
                        <a:p>
                          <a:pPr algn="ctr"/>
                          <a:r>
                            <a:rPr lang="en-US" b="1" dirty="0"/>
                            <a:t>(Y</a:t>
                          </a:r>
                          <a:r>
                            <a:rPr lang="en-US" b="1" baseline="-25000" dirty="0"/>
                            <a:t>E </a:t>
                          </a:r>
                          <a:r>
                            <a:rPr lang="en-US" b="1" dirty="0"/>
                            <a:t>= 0)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Yes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/>
                            <a:t>(Y</a:t>
                          </a:r>
                          <a:r>
                            <a:rPr lang="en-US" b="1" baseline="-25000" dirty="0"/>
                            <a:t>E </a:t>
                          </a:r>
                          <a:r>
                            <a:rPr lang="en-US" b="1" dirty="0"/>
                            <a:t>= 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3370214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No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0)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1" dirty="0">
                              <a:solidFill>
                                <a:srgbClr val="0432FF"/>
                              </a:solidFill>
                            </a:rPr>
                            <a:t>= 100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752691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Yes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 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oMath>
                          </a14:m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575447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6213A727-291D-E1D7-49DA-3A08AD9B79A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82802787"/>
                  </p:ext>
                </p:extLst>
              </p:nvPr>
            </p:nvGraphicFramePr>
            <p:xfrm>
              <a:off x="1899033" y="1987008"/>
              <a:ext cx="5345934" cy="21877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81978">
                      <a:extLst>
                        <a:ext uri="{9D8B030D-6E8A-4147-A177-3AD203B41FA5}">
                          <a16:colId xmlns:a16="http://schemas.microsoft.com/office/drawing/2014/main" val="1304099865"/>
                        </a:ext>
                      </a:extLst>
                    </a:gridCol>
                    <a:gridCol w="1781978">
                      <a:extLst>
                        <a:ext uri="{9D8B030D-6E8A-4147-A177-3AD203B41FA5}">
                          <a16:colId xmlns:a16="http://schemas.microsoft.com/office/drawing/2014/main" val="3505870841"/>
                        </a:ext>
                      </a:extLst>
                    </a:gridCol>
                    <a:gridCol w="1781978">
                      <a:extLst>
                        <a:ext uri="{9D8B030D-6E8A-4147-A177-3AD203B41FA5}">
                          <a16:colId xmlns:a16="http://schemas.microsoft.com/office/drawing/2014/main" val="340144169"/>
                        </a:ext>
                      </a:extLst>
                    </a:gridCol>
                  </a:tblGrid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Toxicity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Response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2704088"/>
                      </a:ext>
                    </a:extLst>
                  </a:tr>
                  <a:tr h="799011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No</a:t>
                          </a:r>
                        </a:p>
                        <a:p>
                          <a:pPr algn="ctr"/>
                          <a:r>
                            <a:rPr lang="en-US" b="1" dirty="0"/>
                            <a:t>(Y</a:t>
                          </a:r>
                          <a:r>
                            <a:rPr lang="en-US" b="1" baseline="-25000" dirty="0"/>
                            <a:t>E </a:t>
                          </a:r>
                          <a:r>
                            <a:rPr lang="en-US" b="1" dirty="0"/>
                            <a:t>= 0)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Yes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/>
                            <a:t>(Y</a:t>
                          </a:r>
                          <a:r>
                            <a:rPr lang="en-US" b="1" baseline="-25000" dirty="0"/>
                            <a:t>E </a:t>
                          </a:r>
                          <a:r>
                            <a:rPr lang="en-US" b="1" dirty="0"/>
                            <a:t>= 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3370214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No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0)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429" t="-283333" r="-102143" b="-1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283333" r="-1418" b="-10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752691"/>
                      </a:ext>
                    </a:extLst>
                  </a:tr>
                  <a:tr h="462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Yes (Y</a:t>
                          </a:r>
                          <a:r>
                            <a:rPr lang="en-US" b="1" baseline="-25000" dirty="0"/>
                            <a:t>T </a:t>
                          </a:r>
                          <a:r>
                            <a:rPr lang="en-US" b="1" dirty="0"/>
                            <a:t>= 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429" t="-372973" r="-102143" b="-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372973" r="-1418" b="-27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9575447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5EAC8B4A-307E-A045-1C71-910F2592E90A}"/>
              </a:ext>
            </a:extLst>
          </p:cNvPr>
          <p:cNvSpPr/>
          <p:nvPr/>
        </p:nvSpPr>
        <p:spPr bwMode="auto">
          <a:xfrm>
            <a:off x="5724869" y="3236690"/>
            <a:ext cx="1188720" cy="437321"/>
          </a:xfrm>
          <a:prstGeom prst="rect">
            <a:avLst/>
          </a:prstGeom>
          <a:noFill/>
          <a:ln w="25400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B23F0E-EBA1-E44F-B074-763CC107DD9F}"/>
              </a:ext>
            </a:extLst>
          </p:cNvPr>
          <p:cNvSpPr/>
          <p:nvPr/>
        </p:nvSpPr>
        <p:spPr bwMode="auto">
          <a:xfrm>
            <a:off x="3977640" y="3737452"/>
            <a:ext cx="1188720" cy="43732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09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YYUAN">
  <a:themeElements>
    <a:clrScheme name="Custom 5">
      <a:dk1>
        <a:sysClr val="windowText" lastClr="000000"/>
      </a:dk1>
      <a:lt1>
        <a:sysClr val="window" lastClr="FFFFFF"/>
      </a:lt1>
      <a:dk2>
        <a:srgbClr val="000000"/>
      </a:dk2>
      <a:lt2>
        <a:srgbClr val="76000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DC36B06E-F18A-E045-8528-EBE1AB2C758F}" vid="{06780B3F-7B60-E54F-A895-64EEBE50C5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YYUANppt</Template>
  <TotalTime>715</TotalTime>
  <Words>1593</Words>
  <Application>Microsoft Macintosh PowerPoint</Application>
  <PresentationFormat>On-screen Show (4:3)</PresentationFormat>
  <Paragraphs>258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DengXian</vt:lpstr>
      <vt:lpstr>ＭＳ Ｐゴシック</vt:lpstr>
      <vt:lpstr>system-ui</vt:lpstr>
      <vt:lpstr>Arial</vt:lpstr>
      <vt:lpstr>Calibri</vt:lpstr>
      <vt:lpstr>Cambria Math</vt:lpstr>
      <vt:lpstr>Helvetica</vt:lpstr>
      <vt:lpstr>Open Sans</vt:lpstr>
      <vt:lpstr>Times New Roman</vt:lpstr>
      <vt:lpstr>Wingdings</vt:lpstr>
      <vt:lpstr>YYUAN</vt:lpstr>
      <vt:lpstr>Document</vt:lpstr>
      <vt:lpstr>Statistical Considerations in Planning and Conduct of Dose Optimization Trials</vt:lpstr>
      <vt:lpstr>Project Optimus</vt:lpstr>
      <vt:lpstr>Paradigm shifting from MTD to OBD</vt:lpstr>
      <vt:lpstr>MTD vs. OBD</vt:lpstr>
      <vt:lpstr>PowerPoint Presentation</vt:lpstr>
      <vt:lpstr>Design strategies to find OBD</vt:lpstr>
      <vt:lpstr>Design strategies to find OBD</vt:lpstr>
      <vt:lpstr>PowerPoint Presentation</vt:lpstr>
      <vt:lpstr>Risk-benefit trade-off</vt:lpstr>
      <vt:lpstr>MTD vs. OBD</vt:lpstr>
      <vt:lpstr>Advantages of utility approach</vt:lpstr>
      <vt:lpstr>Advantages of utility approach</vt:lpstr>
      <vt:lpstr>Advantages of utility approach</vt:lpstr>
      <vt:lpstr>Efficacy-integrated dose finding</vt:lpstr>
      <vt:lpstr>Model-based approach</vt:lpstr>
      <vt:lpstr>Trial examples</vt:lpstr>
      <vt:lpstr>A pancreatic cancer trial</vt:lpstr>
      <vt:lpstr>Model-assisted approach: BOIN12</vt:lpstr>
      <vt:lpstr>Rank-based desirability score (RDS)</vt:lpstr>
      <vt:lpstr>Applications</vt:lpstr>
      <vt:lpstr>PowerPoint Presentation</vt:lpstr>
      <vt:lpstr>Two-stage dose-finding strategy</vt:lpstr>
      <vt:lpstr>Example 1: U-BOIN</vt:lpstr>
      <vt:lpstr>Take advantage of backfill</vt:lpstr>
      <vt:lpstr>Objectives of backfill</vt:lpstr>
      <vt:lpstr>Issues of backfill</vt:lpstr>
      <vt:lpstr>Backfill during dose escalation</vt:lpstr>
      <vt:lpstr>Applications</vt:lpstr>
      <vt:lpstr>Comparison of two strategies</vt:lpstr>
      <vt:lpstr>www.trialdesign.org</vt:lpstr>
      <vt:lpstr>www.trialdesign.org</vt:lpstr>
      <vt:lpstr>BOIN Suite</vt:lpstr>
      <vt:lpstr>BOP2 Suite</vt:lpstr>
      <vt:lpstr>Reference</vt:lpstr>
      <vt:lpstr>PowerPoint Presentation</vt:lpstr>
    </vt:vector>
  </TitlesOfParts>
  <Company>M. D. Anderson Cancer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Bayesian Designs for Immunotherapy and Drug Combination Trials</dc:title>
  <dc:creator>Zhou,Heng</dc:creator>
  <cp:lastModifiedBy>Yuan,Ying</cp:lastModifiedBy>
  <cp:revision>4</cp:revision>
  <dcterms:created xsi:type="dcterms:W3CDTF">2017-11-20T15:50:20Z</dcterms:created>
  <dcterms:modified xsi:type="dcterms:W3CDTF">2024-03-12T15:24:39Z</dcterms:modified>
</cp:coreProperties>
</file>